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2"/>
  </p:notesMasterIdLst>
  <p:sldIdLst>
    <p:sldId id="256" r:id="rId2"/>
    <p:sldId id="288" r:id="rId3"/>
    <p:sldId id="258" r:id="rId4"/>
    <p:sldId id="281" r:id="rId5"/>
    <p:sldId id="282" r:id="rId6"/>
    <p:sldId id="284" r:id="rId7"/>
    <p:sldId id="283" r:id="rId8"/>
    <p:sldId id="271" r:id="rId9"/>
    <p:sldId id="285" r:id="rId10"/>
    <p:sldId id="272" r:id="rId11"/>
    <p:sldId id="266" r:id="rId12"/>
    <p:sldId id="267" r:id="rId13"/>
    <p:sldId id="260" r:id="rId14"/>
    <p:sldId id="274" r:id="rId15"/>
    <p:sldId id="294" r:id="rId16"/>
    <p:sldId id="295" r:id="rId17"/>
    <p:sldId id="261" r:id="rId18"/>
    <p:sldId id="275" r:id="rId19"/>
    <p:sldId id="276" r:id="rId20"/>
    <p:sldId id="277" r:id="rId21"/>
    <p:sldId id="278" r:id="rId22"/>
    <p:sldId id="279" r:id="rId23"/>
    <p:sldId id="280" r:id="rId24"/>
    <p:sldId id="296" r:id="rId25"/>
    <p:sldId id="262" r:id="rId26"/>
    <p:sldId id="289" r:id="rId27"/>
    <p:sldId id="287" r:id="rId28"/>
    <p:sldId id="263" r:id="rId29"/>
    <p:sldId id="269" r:id="rId30"/>
    <p:sldId id="286" r:id="rId31"/>
    <p:sldId id="290" r:id="rId32"/>
    <p:sldId id="298" r:id="rId33"/>
    <p:sldId id="291" r:id="rId34"/>
    <p:sldId id="292" r:id="rId35"/>
    <p:sldId id="293" r:id="rId36"/>
    <p:sldId id="264" r:id="rId37"/>
    <p:sldId id="265" r:id="rId38"/>
    <p:sldId id="299" r:id="rId39"/>
    <p:sldId id="300" r:id="rId40"/>
    <p:sldId id="257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3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7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pork\Desktop\decgraph.csv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2800"/>
              <a:t>Simulated</a:t>
            </a:r>
            <a:r>
              <a:rPr lang="en-US" sz="2800" baseline="0"/>
              <a:t> "Decrement"</a:t>
            </a:r>
          </a:p>
          <a:p>
            <a:pPr>
              <a:defRPr/>
            </a:pPr>
            <a:r>
              <a:rPr lang="en-US" sz="2800" baseline="0"/>
              <a:t>(Self-timed)</a:t>
            </a:r>
            <a:endParaRPr lang="en-US" sz="2800"/>
          </a:p>
        </c:rich>
      </c:tx>
      <c:layout/>
    </c:title>
    <c:plotArea>
      <c:layout/>
      <c:scatterChart>
        <c:scatterStyle val="smoothMarker"/>
        <c:ser>
          <c:idx val="0"/>
          <c:order val="0"/>
          <c:tx>
            <c:strRef>
              <c:f>decgraph!$B$1</c:f>
              <c:strCache>
                <c:ptCount val="1"/>
                <c:pt idx="0">
                  <c:v>x</c:v>
                </c:pt>
              </c:strCache>
            </c:strRef>
          </c:tx>
          <c:marker>
            <c:symbol val="none"/>
          </c:marker>
          <c:xVal>
            <c:numRef>
              <c:f>decgraph!$A$2:$A$8005</c:f>
              <c:numCache>
                <c:formatCode>General</c:formatCode>
                <c:ptCount val="8004"/>
                <c:pt idx="0">
                  <c:v>0</c:v>
                </c:pt>
                <c:pt idx="1">
                  <c:v>0.25</c:v>
                </c:pt>
                <c:pt idx="2">
                  <c:v>0.5</c:v>
                </c:pt>
                <c:pt idx="3">
                  <c:v>0.75000000000000056</c:v>
                </c:pt>
                <c:pt idx="4">
                  <c:v>1</c:v>
                </c:pt>
                <c:pt idx="5">
                  <c:v>1.25</c:v>
                </c:pt>
                <c:pt idx="6">
                  <c:v>1.5</c:v>
                </c:pt>
                <c:pt idx="7">
                  <c:v>1.7500000000000011</c:v>
                </c:pt>
                <c:pt idx="8">
                  <c:v>2</c:v>
                </c:pt>
                <c:pt idx="9">
                  <c:v>2.25</c:v>
                </c:pt>
                <c:pt idx="10">
                  <c:v>2.5</c:v>
                </c:pt>
                <c:pt idx="11">
                  <c:v>2.75</c:v>
                </c:pt>
                <c:pt idx="12">
                  <c:v>3</c:v>
                </c:pt>
                <c:pt idx="13">
                  <c:v>3.25</c:v>
                </c:pt>
                <c:pt idx="14">
                  <c:v>3.5</c:v>
                </c:pt>
                <c:pt idx="15">
                  <c:v>3.75</c:v>
                </c:pt>
                <c:pt idx="16">
                  <c:v>4</c:v>
                </c:pt>
                <c:pt idx="17">
                  <c:v>4.25</c:v>
                </c:pt>
                <c:pt idx="18">
                  <c:v>4.5</c:v>
                </c:pt>
                <c:pt idx="19">
                  <c:v>4.75</c:v>
                </c:pt>
                <c:pt idx="20">
                  <c:v>5</c:v>
                </c:pt>
                <c:pt idx="21">
                  <c:v>5.25</c:v>
                </c:pt>
                <c:pt idx="22">
                  <c:v>5.5</c:v>
                </c:pt>
                <c:pt idx="23">
                  <c:v>5.75</c:v>
                </c:pt>
                <c:pt idx="24">
                  <c:v>6</c:v>
                </c:pt>
                <c:pt idx="25">
                  <c:v>6.25</c:v>
                </c:pt>
                <c:pt idx="26">
                  <c:v>6.5</c:v>
                </c:pt>
                <c:pt idx="27">
                  <c:v>6.75</c:v>
                </c:pt>
                <c:pt idx="28">
                  <c:v>7</c:v>
                </c:pt>
                <c:pt idx="29">
                  <c:v>7.25</c:v>
                </c:pt>
                <c:pt idx="30">
                  <c:v>7.5</c:v>
                </c:pt>
                <c:pt idx="31">
                  <c:v>7.75</c:v>
                </c:pt>
                <c:pt idx="32">
                  <c:v>8</c:v>
                </c:pt>
                <c:pt idx="33">
                  <c:v>8.25</c:v>
                </c:pt>
                <c:pt idx="34">
                  <c:v>8.5</c:v>
                </c:pt>
                <c:pt idx="35">
                  <c:v>8.75</c:v>
                </c:pt>
                <c:pt idx="36">
                  <c:v>9</c:v>
                </c:pt>
                <c:pt idx="37">
                  <c:v>9.25</c:v>
                </c:pt>
                <c:pt idx="38">
                  <c:v>9.5</c:v>
                </c:pt>
                <c:pt idx="39">
                  <c:v>9.75</c:v>
                </c:pt>
                <c:pt idx="40">
                  <c:v>10</c:v>
                </c:pt>
                <c:pt idx="41">
                  <c:v>10.25</c:v>
                </c:pt>
                <c:pt idx="42">
                  <c:v>10.5</c:v>
                </c:pt>
                <c:pt idx="43">
                  <c:v>10.75</c:v>
                </c:pt>
                <c:pt idx="44">
                  <c:v>11</c:v>
                </c:pt>
                <c:pt idx="45">
                  <c:v>11.25</c:v>
                </c:pt>
                <c:pt idx="46">
                  <c:v>11.5</c:v>
                </c:pt>
                <c:pt idx="47">
                  <c:v>11.75</c:v>
                </c:pt>
                <c:pt idx="48">
                  <c:v>12</c:v>
                </c:pt>
                <c:pt idx="49">
                  <c:v>12.25</c:v>
                </c:pt>
                <c:pt idx="50">
                  <c:v>12.5</c:v>
                </c:pt>
                <c:pt idx="51">
                  <c:v>12.75</c:v>
                </c:pt>
                <c:pt idx="52">
                  <c:v>13</c:v>
                </c:pt>
                <c:pt idx="53">
                  <c:v>13.25</c:v>
                </c:pt>
                <c:pt idx="54">
                  <c:v>13.5</c:v>
                </c:pt>
                <c:pt idx="55">
                  <c:v>13.75</c:v>
                </c:pt>
                <c:pt idx="56">
                  <c:v>14</c:v>
                </c:pt>
                <c:pt idx="57">
                  <c:v>14.25</c:v>
                </c:pt>
                <c:pt idx="58">
                  <c:v>14.5</c:v>
                </c:pt>
                <c:pt idx="59">
                  <c:v>14.75</c:v>
                </c:pt>
                <c:pt idx="60">
                  <c:v>15</c:v>
                </c:pt>
                <c:pt idx="61">
                  <c:v>15.25</c:v>
                </c:pt>
                <c:pt idx="62">
                  <c:v>15.5</c:v>
                </c:pt>
                <c:pt idx="63">
                  <c:v>15.75</c:v>
                </c:pt>
                <c:pt idx="64">
                  <c:v>16</c:v>
                </c:pt>
                <c:pt idx="65">
                  <c:v>16.25</c:v>
                </c:pt>
                <c:pt idx="66">
                  <c:v>16.5</c:v>
                </c:pt>
                <c:pt idx="67">
                  <c:v>16.75</c:v>
                </c:pt>
                <c:pt idx="68">
                  <c:v>17</c:v>
                </c:pt>
                <c:pt idx="69">
                  <c:v>17.25</c:v>
                </c:pt>
                <c:pt idx="70">
                  <c:v>17.5</c:v>
                </c:pt>
                <c:pt idx="71">
                  <c:v>17.75</c:v>
                </c:pt>
                <c:pt idx="72">
                  <c:v>18</c:v>
                </c:pt>
                <c:pt idx="73">
                  <c:v>18.25</c:v>
                </c:pt>
                <c:pt idx="74">
                  <c:v>18.5</c:v>
                </c:pt>
                <c:pt idx="75">
                  <c:v>18.75</c:v>
                </c:pt>
                <c:pt idx="76">
                  <c:v>19</c:v>
                </c:pt>
                <c:pt idx="77">
                  <c:v>19.25</c:v>
                </c:pt>
                <c:pt idx="78">
                  <c:v>19.5</c:v>
                </c:pt>
                <c:pt idx="79">
                  <c:v>19.75</c:v>
                </c:pt>
                <c:pt idx="80">
                  <c:v>20</c:v>
                </c:pt>
                <c:pt idx="81">
                  <c:v>20.25</c:v>
                </c:pt>
                <c:pt idx="82">
                  <c:v>20.5</c:v>
                </c:pt>
                <c:pt idx="83">
                  <c:v>20.75</c:v>
                </c:pt>
                <c:pt idx="84">
                  <c:v>21</c:v>
                </c:pt>
                <c:pt idx="85">
                  <c:v>21.25</c:v>
                </c:pt>
                <c:pt idx="86">
                  <c:v>21.5</c:v>
                </c:pt>
                <c:pt idx="87">
                  <c:v>21.75</c:v>
                </c:pt>
                <c:pt idx="88">
                  <c:v>22</c:v>
                </c:pt>
                <c:pt idx="89">
                  <c:v>22.25</c:v>
                </c:pt>
                <c:pt idx="90">
                  <c:v>22.5</c:v>
                </c:pt>
                <c:pt idx="91">
                  <c:v>22.75</c:v>
                </c:pt>
                <c:pt idx="92">
                  <c:v>23</c:v>
                </c:pt>
                <c:pt idx="93">
                  <c:v>23.25</c:v>
                </c:pt>
                <c:pt idx="94">
                  <c:v>23.5</c:v>
                </c:pt>
                <c:pt idx="95">
                  <c:v>23.75</c:v>
                </c:pt>
                <c:pt idx="96">
                  <c:v>24</c:v>
                </c:pt>
                <c:pt idx="97">
                  <c:v>24.25</c:v>
                </c:pt>
                <c:pt idx="98">
                  <c:v>24.5</c:v>
                </c:pt>
                <c:pt idx="99">
                  <c:v>24.75</c:v>
                </c:pt>
                <c:pt idx="100">
                  <c:v>25</c:v>
                </c:pt>
                <c:pt idx="101">
                  <c:v>25.25</c:v>
                </c:pt>
                <c:pt idx="102">
                  <c:v>25.5</c:v>
                </c:pt>
                <c:pt idx="103">
                  <c:v>25.75</c:v>
                </c:pt>
                <c:pt idx="104">
                  <c:v>26</c:v>
                </c:pt>
                <c:pt idx="105">
                  <c:v>26.25</c:v>
                </c:pt>
                <c:pt idx="106">
                  <c:v>26.5</c:v>
                </c:pt>
                <c:pt idx="107">
                  <c:v>26.75</c:v>
                </c:pt>
                <c:pt idx="108">
                  <c:v>27</c:v>
                </c:pt>
                <c:pt idx="109">
                  <c:v>27.25</c:v>
                </c:pt>
                <c:pt idx="110">
                  <c:v>27.5</c:v>
                </c:pt>
                <c:pt idx="111">
                  <c:v>27.75</c:v>
                </c:pt>
                <c:pt idx="112">
                  <c:v>28</c:v>
                </c:pt>
                <c:pt idx="113">
                  <c:v>28.25</c:v>
                </c:pt>
                <c:pt idx="114">
                  <c:v>28.5</c:v>
                </c:pt>
                <c:pt idx="115">
                  <c:v>28.75</c:v>
                </c:pt>
                <c:pt idx="116">
                  <c:v>29</c:v>
                </c:pt>
                <c:pt idx="117">
                  <c:v>29.25</c:v>
                </c:pt>
                <c:pt idx="118">
                  <c:v>29.5</c:v>
                </c:pt>
                <c:pt idx="119">
                  <c:v>29.75</c:v>
                </c:pt>
                <c:pt idx="120">
                  <c:v>30</c:v>
                </c:pt>
                <c:pt idx="121">
                  <c:v>30.25</c:v>
                </c:pt>
                <c:pt idx="122">
                  <c:v>30.5</c:v>
                </c:pt>
                <c:pt idx="123">
                  <c:v>30.75</c:v>
                </c:pt>
                <c:pt idx="124">
                  <c:v>31</c:v>
                </c:pt>
                <c:pt idx="125">
                  <c:v>31.25</c:v>
                </c:pt>
                <c:pt idx="126">
                  <c:v>31.5</c:v>
                </c:pt>
                <c:pt idx="127">
                  <c:v>31.75</c:v>
                </c:pt>
                <c:pt idx="128">
                  <c:v>32</c:v>
                </c:pt>
                <c:pt idx="129">
                  <c:v>32.25</c:v>
                </c:pt>
                <c:pt idx="130">
                  <c:v>32.5</c:v>
                </c:pt>
                <c:pt idx="131">
                  <c:v>32.75</c:v>
                </c:pt>
                <c:pt idx="132">
                  <c:v>33</c:v>
                </c:pt>
                <c:pt idx="133">
                  <c:v>33.25</c:v>
                </c:pt>
                <c:pt idx="134">
                  <c:v>33.5</c:v>
                </c:pt>
                <c:pt idx="135">
                  <c:v>33.75</c:v>
                </c:pt>
                <c:pt idx="136">
                  <c:v>34</c:v>
                </c:pt>
                <c:pt idx="137">
                  <c:v>34.25</c:v>
                </c:pt>
                <c:pt idx="138">
                  <c:v>34.5</c:v>
                </c:pt>
                <c:pt idx="139">
                  <c:v>34.75</c:v>
                </c:pt>
                <c:pt idx="140">
                  <c:v>35</c:v>
                </c:pt>
                <c:pt idx="141">
                  <c:v>35.25</c:v>
                </c:pt>
                <c:pt idx="142">
                  <c:v>35.5</c:v>
                </c:pt>
                <c:pt idx="143">
                  <c:v>35.75</c:v>
                </c:pt>
                <c:pt idx="144">
                  <c:v>36</c:v>
                </c:pt>
                <c:pt idx="145">
                  <c:v>36.25</c:v>
                </c:pt>
                <c:pt idx="146">
                  <c:v>36.5</c:v>
                </c:pt>
                <c:pt idx="147">
                  <c:v>36.75</c:v>
                </c:pt>
                <c:pt idx="148">
                  <c:v>37</c:v>
                </c:pt>
                <c:pt idx="149">
                  <c:v>37.25</c:v>
                </c:pt>
                <c:pt idx="150">
                  <c:v>37.5</c:v>
                </c:pt>
                <c:pt idx="151">
                  <c:v>37.75</c:v>
                </c:pt>
                <c:pt idx="152">
                  <c:v>38</c:v>
                </c:pt>
                <c:pt idx="153">
                  <c:v>38.25</c:v>
                </c:pt>
                <c:pt idx="154">
                  <c:v>38.5</c:v>
                </c:pt>
                <c:pt idx="155">
                  <c:v>38.75</c:v>
                </c:pt>
                <c:pt idx="156">
                  <c:v>39</c:v>
                </c:pt>
                <c:pt idx="157">
                  <c:v>39.25</c:v>
                </c:pt>
                <c:pt idx="158">
                  <c:v>39.5</c:v>
                </c:pt>
                <c:pt idx="159">
                  <c:v>39.75</c:v>
                </c:pt>
                <c:pt idx="160">
                  <c:v>40</c:v>
                </c:pt>
                <c:pt idx="161">
                  <c:v>40.25</c:v>
                </c:pt>
                <c:pt idx="162">
                  <c:v>40.5</c:v>
                </c:pt>
                <c:pt idx="163">
                  <c:v>40.75</c:v>
                </c:pt>
                <c:pt idx="164">
                  <c:v>41</c:v>
                </c:pt>
                <c:pt idx="165">
                  <c:v>41.25</c:v>
                </c:pt>
                <c:pt idx="166">
                  <c:v>41.5</c:v>
                </c:pt>
                <c:pt idx="167">
                  <c:v>41.75</c:v>
                </c:pt>
                <c:pt idx="168">
                  <c:v>42</c:v>
                </c:pt>
                <c:pt idx="169">
                  <c:v>42.25</c:v>
                </c:pt>
                <c:pt idx="170">
                  <c:v>42.5</c:v>
                </c:pt>
                <c:pt idx="171">
                  <c:v>42.75</c:v>
                </c:pt>
                <c:pt idx="172">
                  <c:v>43</c:v>
                </c:pt>
                <c:pt idx="173">
                  <c:v>43.25</c:v>
                </c:pt>
                <c:pt idx="174">
                  <c:v>43.5</c:v>
                </c:pt>
                <c:pt idx="175">
                  <c:v>43.75</c:v>
                </c:pt>
                <c:pt idx="176">
                  <c:v>44</c:v>
                </c:pt>
                <c:pt idx="177">
                  <c:v>44.25</c:v>
                </c:pt>
                <c:pt idx="178">
                  <c:v>44.5</c:v>
                </c:pt>
                <c:pt idx="179">
                  <c:v>44.75</c:v>
                </c:pt>
                <c:pt idx="180">
                  <c:v>45</c:v>
                </c:pt>
                <c:pt idx="181">
                  <c:v>45.25</c:v>
                </c:pt>
                <c:pt idx="182">
                  <c:v>45.5</c:v>
                </c:pt>
                <c:pt idx="183">
                  <c:v>45.75</c:v>
                </c:pt>
                <c:pt idx="184">
                  <c:v>46</c:v>
                </c:pt>
                <c:pt idx="185">
                  <c:v>46.25</c:v>
                </c:pt>
                <c:pt idx="186">
                  <c:v>46.5</c:v>
                </c:pt>
                <c:pt idx="187">
                  <c:v>46.75</c:v>
                </c:pt>
                <c:pt idx="188">
                  <c:v>47</c:v>
                </c:pt>
                <c:pt idx="189">
                  <c:v>47.25</c:v>
                </c:pt>
                <c:pt idx="190">
                  <c:v>47.5</c:v>
                </c:pt>
                <c:pt idx="191">
                  <c:v>47.75</c:v>
                </c:pt>
                <c:pt idx="192">
                  <c:v>48</c:v>
                </c:pt>
                <c:pt idx="193">
                  <c:v>48.25</c:v>
                </c:pt>
                <c:pt idx="194">
                  <c:v>48.5</c:v>
                </c:pt>
                <c:pt idx="195">
                  <c:v>48.75</c:v>
                </c:pt>
                <c:pt idx="196">
                  <c:v>49</c:v>
                </c:pt>
                <c:pt idx="197">
                  <c:v>49.25</c:v>
                </c:pt>
                <c:pt idx="198">
                  <c:v>49.5</c:v>
                </c:pt>
                <c:pt idx="199">
                  <c:v>49.75</c:v>
                </c:pt>
                <c:pt idx="200">
                  <c:v>50</c:v>
                </c:pt>
                <c:pt idx="201">
                  <c:v>50.25</c:v>
                </c:pt>
                <c:pt idx="202">
                  <c:v>50.5</c:v>
                </c:pt>
                <c:pt idx="203">
                  <c:v>50.75</c:v>
                </c:pt>
                <c:pt idx="204">
                  <c:v>51</c:v>
                </c:pt>
                <c:pt idx="205">
                  <c:v>51.25</c:v>
                </c:pt>
                <c:pt idx="206">
                  <c:v>51.5</c:v>
                </c:pt>
                <c:pt idx="207">
                  <c:v>51.75</c:v>
                </c:pt>
                <c:pt idx="208">
                  <c:v>52</c:v>
                </c:pt>
                <c:pt idx="209">
                  <c:v>52.25</c:v>
                </c:pt>
                <c:pt idx="210">
                  <c:v>52.5</c:v>
                </c:pt>
                <c:pt idx="211">
                  <c:v>52.75</c:v>
                </c:pt>
                <c:pt idx="212">
                  <c:v>53</c:v>
                </c:pt>
                <c:pt idx="213">
                  <c:v>53.25</c:v>
                </c:pt>
                <c:pt idx="214">
                  <c:v>53.5</c:v>
                </c:pt>
                <c:pt idx="215">
                  <c:v>53.75</c:v>
                </c:pt>
                <c:pt idx="216">
                  <c:v>54</c:v>
                </c:pt>
                <c:pt idx="217">
                  <c:v>54.25</c:v>
                </c:pt>
                <c:pt idx="218">
                  <c:v>54.5</c:v>
                </c:pt>
                <c:pt idx="219">
                  <c:v>54.75</c:v>
                </c:pt>
                <c:pt idx="220">
                  <c:v>55</c:v>
                </c:pt>
                <c:pt idx="221">
                  <c:v>55.25</c:v>
                </c:pt>
                <c:pt idx="222">
                  <c:v>55.5</c:v>
                </c:pt>
                <c:pt idx="223">
                  <c:v>55.75</c:v>
                </c:pt>
                <c:pt idx="224">
                  <c:v>56</c:v>
                </c:pt>
                <c:pt idx="225">
                  <c:v>56.25</c:v>
                </c:pt>
                <c:pt idx="226">
                  <c:v>56.5</c:v>
                </c:pt>
                <c:pt idx="227">
                  <c:v>56.75</c:v>
                </c:pt>
                <c:pt idx="228">
                  <c:v>57</c:v>
                </c:pt>
                <c:pt idx="229">
                  <c:v>57.25</c:v>
                </c:pt>
                <c:pt idx="230">
                  <c:v>57.5</c:v>
                </c:pt>
                <c:pt idx="231">
                  <c:v>57.75</c:v>
                </c:pt>
                <c:pt idx="232">
                  <c:v>58</c:v>
                </c:pt>
                <c:pt idx="233">
                  <c:v>58.25</c:v>
                </c:pt>
                <c:pt idx="234">
                  <c:v>58.5</c:v>
                </c:pt>
                <c:pt idx="235">
                  <c:v>58.75</c:v>
                </c:pt>
                <c:pt idx="236">
                  <c:v>59</c:v>
                </c:pt>
                <c:pt idx="237">
                  <c:v>59.25</c:v>
                </c:pt>
                <c:pt idx="238">
                  <c:v>59.5</c:v>
                </c:pt>
                <c:pt idx="239">
                  <c:v>59.75</c:v>
                </c:pt>
                <c:pt idx="240">
                  <c:v>60</c:v>
                </c:pt>
                <c:pt idx="241">
                  <c:v>60.25</c:v>
                </c:pt>
                <c:pt idx="242">
                  <c:v>60.5</c:v>
                </c:pt>
                <c:pt idx="243">
                  <c:v>60.75</c:v>
                </c:pt>
                <c:pt idx="244">
                  <c:v>61</c:v>
                </c:pt>
                <c:pt idx="245">
                  <c:v>61.25</c:v>
                </c:pt>
                <c:pt idx="246">
                  <c:v>61.5</c:v>
                </c:pt>
                <c:pt idx="247">
                  <c:v>61.75</c:v>
                </c:pt>
                <c:pt idx="248">
                  <c:v>62</c:v>
                </c:pt>
                <c:pt idx="249">
                  <c:v>62.25</c:v>
                </c:pt>
                <c:pt idx="250">
                  <c:v>62.5</c:v>
                </c:pt>
                <c:pt idx="251">
                  <c:v>62.75</c:v>
                </c:pt>
                <c:pt idx="252">
                  <c:v>63</c:v>
                </c:pt>
                <c:pt idx="253">
                  <c:v>63.25</c:v>
                </c:pt>
                <c:pt idx="254">
                  <c:v>63.5</c:v>
                </c:pt>
                <c:pt idx="255">
                  <c:v>63.75</c:v>
                </c:pt>
                <c:pt idx="256">
                  <c:v>64</c:v>
                </c:pt>
                <c:pt idx="257">
                  <c:v>64.25</c:v>
                </c:pt>
                <c:pt idx="258">
                  <c:v>64.5</c:v>
                </c:pt>
                <c:pt idx="259">
                  <c:v>64.75</c:v>
                </c:pt>
                <c:pt idx="260">
                  <c:v>65</c:v>
                </c:pt>
                <c:pt idx="261">
                  <c:v>65.25</c:v>
                </c:pt>
                <c:pt idx="262">
                  <c:v>65.5</c:v>
                </c:pt>
                <c:pt idx="263">
                  <c:v>65.75</c:v>
                </c:pt>
                <c:pt idx="264">
                  <c:v>66</c:v>
                </c:pt>
                <c:pt idx="265">
                  <c:v>66.25</c:v>
                </c:pt>
                <c:pt idx="266">
                  <c:v>66.5</c:v>
                </c:pt>
                <c:pt idx="267">
                  <c:v>66.75</c:v>
                </c:pt>
                <c:pt idx="268">
                  <c:v>67</c:v>
                </c:pt>
                <c:pt idx="269">
                  <c:v>67.25</c:v>
                </c:pt>
                <c:pt idx="270">
                  <c:v>67.5</c:v>
                </c:pt>
                <c:pt idx="271">
                  <c:v>67.75</c:v>
                </c:pt>
                <c:pt idx="272">
                  <c:v>68</c:v>
                </c:pt>
                <c:pt idx="273">
                  <c:v>68.25</c:v>
                </c:pt>
                <c:pt idx="274">
                  <c:v>68.5</c:v>
                </c:pt>
                <c:pt idx="275">
                  <c:v>68.75</c:v>
                </c:pt>
                <c:pt idx="276">
                  <c:v>69</c:v>
                </c:pt>
                <c:pt idx="277">
                  <c:v>69.25</c:v>
                </c:pt>
                <c:pt idx="278">
                  <c:v>69.5</c:v>
                </c:pt>
                <c:pt idx="279">
                  <c:v>69.75</c:v>
                </c:pt>
                <c:pt idx="280">
                  <c:v>70</c:v>
                </c:pt>
                <c:pt idx="281">
                  <c:v>70.25</c:v>
                </c:pt>
                <c:pt idx="282">
                  <c:v>70.5</c:v>
                </c:pt>
                <c:pt idx="283">
                  <c:v>70.75</c:v>
                </c:pt>
                <c:pt idx="284">
                  <c:v>71</c:v>
                </c:pt>
                <c:pt idx="285">
                  <c:v>71.25</c:v>
                </c:pt>
                <c:pt idx="286">
                  <c:v>71.5</c:v>
                </c:pt>
                <c:pt idx="287">
                  <c:v>71.75</c:v>
                </c:pt>
                <c:pt idx="288">
                  <c:v>72</c:v>
                </c:pt>
                <c:pt idx="289">
                  <c:v>72.25</c:v>
                </c:pt>
                <c:pt idx="290">
                  <c:v>72.5</c:v>
                </c:pt>
                <c:pt idx="291">
                  <c:v>72.75</c:v>
                </c:pt>
                <c:pt idx="292">
                  <c:v>73</c:v>
                </c:pt>
                <c:pt idx="293">
                  <c:v>73.25</c:v>
                </c:pt>
                <c:pt idx="294">
                  <c:v>73.5</c:v>
                </c:pt>
                <c:pt idx="295">
                  <c:v>73.75</c:v>
                </c:pt>
                <c:pt idx="296">
                  <c:v>74</c:v>
                </c:pt>
                <c:pt idx="297">
                  <c:v>74.25</c:v>
                </c:pt>
                <c:pt idx="298">
                  <c:v>74.5</c:v>
                </c:pt>
                <c:pt idx="299">
                  <c:v>74.75</c:v>
                </c:pt>
                <c:pt idx="300">
                  <c:v>75</c:v>
                </c:pt>
                <c:pt idx="301">
                  <c:v>75.25</c:v>
                </c:pt>
                <c:pt idx="302">
                  <c:v>75.5</c:v>
                </c:pt>
                <c:pt idx="303">
                  <c:v>75.75</c:v>
                </c:pt>
                <c:pt idx="304">
                  <c:v>76</c:v>
                </c:pt>
                <c:pt idx="305">
                  <c:v>76.25</c:v>
                </c:pt>
                <c:pt idx="306">
                  <c:v>76.5</c:v>
                </c:pt>
                <c:pt idx="307">
                  <c:v>76.75</c:v>
                </c:pt>
                <c:pt idx="308">
                  <c:v>77</c:v>
                </c:pt>
                <c:pt idx="309">
                  <c:v>77.25</c:v>
                </c:pt>
                <c:pt idx="310">
                  <c:v>77.5</c:v>
                </c:pt>
                <c:pt idx="311">
                  <c:v>77.75</c:v>
                </c:pt>
                <c:pt idx="312">
                  <c:v>78</c:v>
                </c:pt>
                <c:pt idx="313">
                  <c:v>78.25</c:v>
                </c:pt>
                <c:pt idx="314">
                  <c:v>78.5</c:v>
                </c:pt>
                <c:pt idx="315">
                  <c:v>78.75</c:v>
                </c:pt>
                <c:pt idx="316">
                  <c:v>79</c:v>
                </c:pt>
                <c:pt idx="317">
                  <c:v>79.25</c:v>
                </c:pt>
                <c:pt idx="318">
                  <c:v>79.5</c:v>
                </c:pt>
                <c:pt idx="319">
                  <c:v>79.75</c:v>
                </c:pt>
                <c:pt idx="320">
                  <c:v>80</c:v>
                </c:pt>
                <c:pt idx="321">
                  <c:v>80.25</c:v>
                </c:pt>
                <c:pt idx="322">
                  <c:v>80.5</c:v>
                </c:pt>
                <c:pt idx="323">
                  <c:v>80.75</c:v>
                </c:pt>
                <c:pt idx="324">
                  <c:v>81</c:v>
                </c:pt>
                <c:pt idx="325">
                  <c:v>81.25</c:v>
                </c:pt>
                <c:pt idx="326">
                  <c:v>81.5</c:v>
                </c:pt>
                <c:pt idx="327">
                  <c:v>81.75</c:v>
                </c:pt>
                <c:pt idx="328">
                  <c:v>82</c:v>
                </c:pt>
                <c:pt idx="329">
                  <c:v>82.25</c:v>
                </c:pt>
                <c:pt idx="330">
                  <c:v>82.5</c:v>
                </c:pt>
                <c:pt idx="331">
                  <c:v>82.75</c:v>
                </c:pt>
                <c:pt idx="332">
                  <c:v>83</c:v>
                </c:pt>
                <c:pt idx="333">
                  <c:v>83.25</c:v>
                </c:pt>
                <c:pt idx="334">
                  <c:v>83.5</c:v>
                </c:pt>
                <c:pt idx="335">
                  <c:v>83.75</c:v>
                </c:pt>
                <c:pt idx="336">
                  <c:v>84</c:v>
                </c:pt>
                <c:pt idx="337">
                  <c:v>84.25</c:v>
                </c:pt>
                <c:pt idx="338">
                  <c:v>84.5</c:v>
                </c:pt>
                <c:pt idx="339">
                  <c:v>84.75</c:v>
                </c:pt>
                <c:pt idx="340">
                  <c:v>85</c:v>
                </c:pt>
                <c:pt idx="341">
                  <c:v>85.25</c:v>
                </c:pt>
                <c:pt idx="342">
                  <c:v>85.5</c:v>
                </c:pt>
                <c:pt idx="343">
                  <c:v>85.75</c:v>
                </c:pt>
                <c:pt idx="344">
                  <c:v>86</c:v>
                </c:pt>
                <c:pt idx="345">
                  <c:v>86.25</c:v>
                </c:pt>
                <c:pt idx="346">
                  <c:v>86.5</c:v>
                </c:pt>
                <c:pt idx="347">
                  <c:v>86.75</c:v>
                </c:pt>
                <c:pt idx="348">
                  <c:v>87</c:v>
                </c:pt>
                <c:pt idx="349">
                  <c:v>87.25</c:v>
                </c:pt>
                <c:pt idx="350">
                  <c:v>87.5</c:v>
                </c:pt>
                <c:pt idx="351">
                  <c:v>87.75</c:v>
                </c:pt>
                <c:pt idx="352">
                  <c:v>88</c:v>
                </c:pt>
                <c:pt idx="353">
                  <c:v>88.25</c:v>
                </c:pt>
                <c:pt idx="354">
                  <c:v>88.5</c:v>
                </c:pt>
                <c:pt idx="355">
                  <c:v>88.75</c:v>
                </c:pt>
                <c:pt idx="356">
                  <c:v>89</c:v>
                </c:pt>
                <c:pt idx="357">
                  <c:v>89.25</c:v>
                </c:pt>
                <c:pt idx="358">
                  <c:v>89.5</c:v>
                </c:pt>
                <c:pt idx="359">
                  <c:v>89.75</c:v>
                </c:pt>
                <c:pt idx="360">
                  <c:v>90</c:v>
                </c:pt>
                <c:pt idx="361">
                  <c:v>90.25</c:v>
                </c:pt>
                <c:pt idx="362">
                  <c:v>90.5</c:v>
                </c:pt>
                <c:pt idx="363">
                  <c:v>90.75</c:v>
                </c:pt>
                <c:pt idx="364">
                  <c:v>91</c:v>
                </c:pt>
                <c:pt idx="365">
                  <c:v>91.25</c:v>
                </c:pt>
                <c:pt idx="366">
                  <c:v>91.5</c:v>
                </c:pt>
                <c:pt idx="367">
                  <c:v>91.75</c:v>
                </c:pt>
                <c:pt idx="368">
                  <c:v>92</c:v>
                </c:pt>
                <c:pt idx="369">
                  <c:v>92.25</c:v>
                </c:pt>
                <c:pt idx="370">
                  <c:v>92.5</c:v>
                </c:pt>
                <c:pt idx="371">
                  <c:v>92.75</c:v>
                </c:pt>
                <c:pt idx="372">
                  <c:v>93</c:v>
                </c:pt>
                <c:pt idx="373">
                  <c:v>93.25</c:v>
                </c:pt>
                <c:pt idx="374">
                  <c:v>93.5</c:v>
                </c:pt>
                <c:pt idx="375">
                  <c:v>93.75</c:v>
                </c:pt>
                <c:pt idx="376">
                  <c:v>94</c:v>
                </c:pt>
                <c:pt idx="377">
                  <c:v>94.25</c:v>
                </c:pt>
                <c:pt idx="378">
                  <c:v>94.5</c:v>
                </c:pt>
                <c:pt idx="379">
                  <c:v>94.75</c:v>
                </c:pt>
                <c:pt idx="380">
                  <c:v>95</c:v>
                </c:pt>
                <c:pt idx="381">
                  <c:v>95.25</c:v>
                </c:pt>
                <c:pt idx="382">
                  <c:v>95.5</c:v>
                </c:pt>
                <c:pt idx="383">
                  <c:v>95.75</c:v>
                </c:pt>
                <c:pt idx="384">
                  <c:v>96</c:v>
                </c:pt>
                <c:pt idx="385">
                  <c:v>96.25</c:v>
                </c:pt>
                <c:pt idx="386">
                  <c:v>96.5</c:v>
                </c:pt>
                <c:pt idx="387">
                  <c:v>96.75</c:v>
                </c:pt>
                <c:pt idx="388">
                  <c:v>97</c:v>
                </c:pt>
                <c:pt idx="389">
                  <c:v>97.25</c:v>
                </c:pt>
                <c:pt idx="390">
                  <c:v>97.5</c:v>
                </c:pt>
                <c:pt idx="391">
                  <c:v>97.75</c:v>
                </c:pt>
                <c:pt idx="392">
                  <c:v>98</c:v>
                </c:pt>
                <c:pt idx="393">
                  <c:v>98.25</c:v>
                </c:pt>
                <c:pt idx="394">
                  <c:v>98.5</c:v>
                </c:pt>
                <c:pt idx="395">
                  <c:v>98.75</c:v>
                </c:pt>
                <c:pt idx="396">
                  <c:v>99</c:v>
                </c:pt>
                <c:pt idx="397">
                  <c:v>99.25</c:v>
                </c:pt>
                <c:pt idx="398">
                  <c:v>99.5</c:v>
                </c:pt>
                <c:pt idx="399">
                  <c:v>99.75</c:v>
                </c:pt>
                <c:pt idx="400">
                  <c:v>100</c:v>
                </c:pt>
                <c:pt idx="401">
                  <c:v>100.25</c:v>
                </c:pt>
                <c:pt idx="402">
                  <c:v>100.5</c:v>
                </c:pt>
                <c:pt idx="403">
                  <c:v>100.75</c:v>
                </c:pt>
                <c:pt idx="404">
                  <c:v>101</c:v>
                </c:pt>
                <c:pt idx="405">
                  <c:v>101.25</c:v>
                </c:pt>
                <c:pt idx="406">
                  <c:v>101.5</c:v>
                </c:pt>
                <c:pt idx="407">
                  <c:v>101.75</c:v>
                </c:pt>
                <c:pt idx="408">
                  <c:v>102</c:v>
                </c:pt>
                <c:pt idx="409">
                  <c:v>102.25</c:v>
                </c:pt>
                <c:pt idx="410">
                  <c:v>102.5</c:v>
                </c:pt>
                <c:pt idx="411">
                  <c:v>102.75</c:v>
                </c:pt>
                <c:pt idx="412">
                  <c:v>103</c:v>
                </c:pt>
                <c:pt idx="413">
                  <c:v>103.25</c:v>
                </c:pt>
                <c:pt idx="414">
                  <c:v>103.5</c:v>
                </c:pt>
                <c:pt idx="415">
                  <c:v>103.75</c:v>
                </c:pt>
                <c:pt idx="416">
                  <c:v>104</c:v>
                </c:pt>
                <c:pt idx="417">
                  <c:v>104.25</c:v>
                </c:pt>
                <c:pt idx="418">
                  <c:v>104.5</c:v>
                </c:pt>
                <c:pt idx="419">
                  <c:v>104.75</c:v>
                </c:pt>
                <c:pt idx="420">
                  <c:v>105</c:v>
                </c:pt>
                <c:pt idx="421">
                  <c:v>105.25</c:v>
                </c:pt>
                <c:pt idx="422">
                  <c:v>105.5</c:v>
                </c:pt>
                <c:pt idx="423">
                  <c:v>105.75</c:v>
                </c:pt>
                <c:pt idx="424">
                  <c:v>106</c:v>
                </c:pt>
                <c:pt idx="425">
                  <c:v>106.25</c:v>
                </c:pt>
                <c:pt idx="426">
                  <c:v>106.5</c:v>
                </c:pt>
                <c:pt idx="427">
                  <c:v>106.75</c:v>
                </c:pt>
                <c:pt idx="428">
                  <c:v>107</c:v>
                </c:pt>
                <c:pt idx="429">
                  <c:v>107.25</c:v>
                </c:pt>
                <c:pt idx="430">
                  <c:v>107.5</c:v>
                </c:pt>
                <c:pt idx="431">
                  <c:v>107.75</c:v>
                </c:pt>
                <c:pt idx="432">
                  <c:v>108</c:v>
                </c:pt>
                <c:pt idx="433">
                  <c:v>108.25</c:v>
                </c:pt>
                <c:pt idx="434">
                  <c:v>108.5</c:v>
                </c:pt>
                <c:pt idx="435">
                  <c:v>108.75</c:v>
                </c:pt>
                <c:pt idx="436">
                  <c:v>109</c:v>
                </c:pt>
                <c:pt idx="437">
                  <c:v>109.25</c:v>
                </c:pt>
                <c:pt idx="438">
                  <c:v>109.5</c:v>
                </c:pt>
                <c:pt idx="439">
                  <c:v>109.75</c:v>
                </c:pt>
                <c:pt idx="440">
                  <c:v>110</c:v>
                </c:pt>
                <c:pt idx="441">
                  <c:v>110.25</c:v>
                </c:pt>
                <c:pt idx="442">
                  <c:v>110.5</c:v>
                </c:pt>
                <c:pt idx="443">
                  <c:v>110.75</c:v>
                </c:pt>
                <c:pt idx="444">
                  <c:v>111</c:v>
                </c:pt>
                <c:pt idx="445">
                  <c:v>111.25</c:v>
                </c:pt>
                <c:pt idx="446">
                  <c:v>111.5</c:v>
                </c:pt>
                <c:pt idx="447">
                  <c:v>111.75</c:v>
                </c:pt>
                <c:pt idx="448">
                  <c:v>112</c:v>
                </c:pt>
                <c:pt idx="449">
                  <c:v>112.25</c:v>
                </c:pt>
                <c:pt idx="450">
                  <c:v>112.5</c:v>
                </c:pt>
                <c:pt idx="451">
                  <c:v>112.75</c:v>
                </c:pt>
                <c:pt idx="452">
                  <c:v>113</c:v>
                </c:pt>
                <c:pt idx="453">
                  <c:v>113.25</c:v>
                </c:pt>
                <c:pt idx="454">
                  <c:v>113.5</c:v>
                </c:pt>
                <c:pt idx="455">
                  <c:v>113.75</c:v>
                </c:pt>
                <c:pt idx="456">
                  <c:v>114</c:v>
                </c:pt>
                <c:pt idx="457">
                  <c:v>114.25</c:v>
                </c:pt>
                <c:pt idx="458">
                  <c:v>114.5</c:v>
                </c:pt>
                <c:pt idx="459">
                  <c:v>114.75</c:v>
                </c:pt>
                <c:pt idx="460">
                  <c:v>115</c:v>
                </c:pt>
                <c:pt idx="461">
                  <c:v>115.25</c:v>
                </c:pt>
                <c:pt idx="462">
                  <c:v>115.5</c:v>
                </c:pt>
                <c:pt idx="463">
                  <c:v>115.75</c:v>
                </c:pt>
                <c:pt idx="464">
                  <c:v>116</c:v>
                </c:pt>
                <c:pt idx="465">
                  <c:v>116.25</c:v>
                </c:pt>
                <c:pt idx="466">
                  <c:v>116.5</c:v>
                </c:pt>
                <c:pt idx="467">
                  <c:v>116.75</c:v>
                </c:pt>
                <c:pt idx="468">
                  <c:v>117</c:v>
                </c:pt>
                <c:pt idx="469">
                  <c:v>117.25</c:v>
                </c:pt>
                <c:pt idx="470">
                  <c:v>117.5</c:v>
                </c:pt>
                <c:pt idx="471">
                  <c:v>117.75</c:v>
                </c:pt>
                <c:pt idx="472">
                  <c:v>118</c:v>
                </c:pt>
                <c:pt idx="473">
                  <c:v>118.25</c:v>
                </c:pt>
                <c:pt idx="474">
                  <c:v>118.5</c:v>
                </c:pt>
                <c:pt idx="475">
                  <c:v>118.75</c:v>
                </c:pt>
                <c:pt idx="476">
                  <c:v>119</c:v>
                </c:pt>
                <c:pt idx="477">
                  <c:v>119.25</c:v>
                </c:pt>
                <c:pt idx="478">
                  <c:v>119.5</c:v>
                </c:pt>
                <c:pt idx="479">
                  <c:v>119.75</c:v>
                </c:pt>
                <c:pt idx="480">
                  <c:v>120</c:v>
                </c:pt>
                <c:pt idx="481">
                  <c:v>120.25</c:v>
                </c:pt>
                <c:pt idx="482">
                  <c:v>120.5</c:v>
                </c:pt>
                <c:pt idx="483">
                  <c:v>120.75</c:v>
                </c:pt>
                <c:pt idx="484">
                  <c:v>121</c:v>
                </c:pt>
                <c:pt idx="485">
                  <c:v>121.25</c:v>
                </c:pt>
                <c:pt idx="486">
                  <c:v>121.5</c:v>
                </c:pt>
                <c:pt idx="487">
                  <c:v>121.75</c:v>
                </c:pt>
                <c:pt idx="488">
                  <c:v>122</c:v>
                </c:pt>
                <c:pt idx="489">
                  <c:v>122.25</c:v>
                </c:pt>
                <c:pt idx="490">
                  <c:v>122.5</c:v>
                </c:pt>
                <c:pt idx="491">
                  <c:v>122.75</c:v>
                </c:pt>
                <c:pt idx="492">
                  <c:v>123</c:v>
                </c:pt>
                <c:pt idx="493">
                  <c:v>123.25</c:v>
                </c:pt>
                <c:pt idx="494">
                  <c:v>123.5</c:v>
                </c:pt>
                <c:pt idx="495">
                  <c:v>123.75</c:v>
                </c:pt>
                <c:pt idx="496">
                  <c:v>124</c:v>
                </c:pt>
                <c:pt idx="497">
                  <c:v>124.25</c:v>
                </c:pt>
                <c:pt idx="498">
                  <c:v>124.5</c:v>
                </c:pt>
                <c:pt idx="499">
                  <c:v>124.75</c:v>
                </c:pt>
                <c:pt idx="500">
                  <c:v>125</c:v>
                </c:pt>
                <c:pt idx="501">
                  <c:v>125.25</c:v>
                </c:pt>
                <c:pt idx="502">
                  <c:v>125.5</c:v>
                </c:pt>
                <c:pt idx="503">
                  <c:v>125.75</c:v>
                </c:pt>
                <c:pt idx="504">
                  <c:v>126</c:v>
                </c:pt>
                <c:pt idx="505">
                  <c:v>126.25</c:v>
                </c:pt>
                <c:pt idx="506">
                  <c:v>126.5</c:v>
                </c:pt>
                <c:pt idx="507">
                  <c:v>126.75</c:v>
                </c:pt>
                <c:pt idx="508">
                  <c:v>127</c:v>
                </c:pt>
                <c:pt idx="509">
                  <c:v>127.25</c:v>
                </c:pt>
                <c:pt idx="510">
                  <c:v>127.5</c:v>
                </c:pt>
                <c:pt idx="511">
                  <c:v>127.75</c:v>
                </c:pt>
                <c:pt idx="512">
                  <c:v>128</c:v>
                </c:pt>
                <c:pt idx="513">
                  <c:v>128.25</c:v>
                </c:pt>
                <c:pt idx="514">
                  <c:v>128.5</c:v>
                </c:pt>
                <c:pt idx="515">
                  <c:v>128.75</c:v>
                </c:pt>
                <c:pt idx="516">
                  <c:v>129</c:v>
                </c:pt>
                <c:pt idx="517">
                  <c:v>129.25</c:v>
                </c:pt>
                <c:pt idx="518">
                  <c:v>129.5</c:v>
                </c:pt>
                <c:pt idx="519">
                  <c:v>129.75</c:v>
                </c:pt>
                <c:pt idx="520">
                  <c:v>130</c:v>
                </c:pt>
                <c:pt idx="521">
                  <c:v>130.25</c:v>
                </c:pt>
                <c:pt idx="522">
                  <c:v>130.5</c:v>
                </c:pt>
                <c:pt idx="523">
                  <c:v>130.75</c:v>
                </c:pt>
                <c:pt idx="524">
                  <c:v>131</c:v>
                </c:pt>
                <c:pt idx="525">
                  <c:v>131.25</c:v>
                </c:pt>
                <c:pt idx="526">
                  <c:v>131.5</c:v>
                </c:pt>
                <c:pt idx="527">
                  <c:v>131.75</c:v>
                </c:pt>
                <c:pt idx="528">
                  <c:v>132</c:v>
                </c:pt>
                <c:pt idx="529">
                  <c:v>132.25</c:v>
                </c:pt>
                <c:pt idx="530">
                  <c:v>132.5</c:v>
                </c:pt>
                <c:pt idx="531">
                  <c:v>132.75</c:v>
                </c:pt>
                <c:pt idx="532">
                  <c:v>133</c:v>
                </c:pt>
                <c:pt idx="533">
                  <c:v>133.25</c:v>
                </c:pt>
                <c:pt idx="534">
                  <c:v>133.5</c:v>
                </c:pt>
                <c:pt idx="535">
                  <c:v>133.75</c:v>
                </c:pt>
                <c:pt idx="536">
                  <c:v>134</c:v>
                </c:pt>
                <c:pt idx="537">
                  <c:v>134.25</c:v>
                </c:pt>
                <c:pt idx="538">
                  <c:v>134.5</c:v>
                </c:pt>
                <c:pt idx="539">
                  <c:v>134.75</c:v>
                </c:pt>
                <c:pt idx="540">
                  <c:v>135</c:v>
                </c:pt>
                <c:pt idx="541">
                  <c:v>135.25</c:v>
                </c:pt>
                <c:pt idx="542">
                  <c:v>135.5</c:v>
                </c:pt>
                <c:pt idx="543">
                  <c:v>135.75</c:v>
                </c:pt>
                <c:pt idx="544">
                  <c:v>136</c:v>
                </c:pt>
                <c:pt idx="545">
                  <c:v>136.25</c:v>
                </c:pt>
                <c:pt idx="546">
                  <c:v>136.5</c:v>
                </c:pt>
                <c:pt idx="547">
                  <c:v>136.75</c:v>
                </c:pt>
                <c:pt idx="548">
                  <c:v>137</c:v>
                </c:pt>
                <c:pt idx="549">
                  <c:v>137.25</c:v>
                </c:pt>
                <c:pt idx="550">
                  <c:v>137.5</c:v>
                </c:pt>
                <c:pt idx="551">
                  <c:v>137.75</c:v>
                </c:pt>
                <c:pt idx="552">
                  <c:v>138</c:v>
                </c:pt>
                <c:pt idx="553">
                  <c:v>138.25</c:v>
                </c:pt>
                <c:pt idx="554">
                  <c:v>138.5</c:v>
                </c:pt>
                <c:pt idx="555">
                  <c:v>138.75</c:v>
                </c:pt>
                <c:pt idx="556">
                  <c:v>139</c:v>
                </c:pt>
                <c:pt idx="557">
                  <c:v>139.25</c:v>
                </c:pt>
                <c:pt idx="558">
                  <c:v>139.5</c:v>
                </c:pt>
                <c:pt idx="559">
                  <c:v>139.75</c:v>
                </c:pt>
                <c:pt idx="560">
                  <c:v>140</c:v>
                </c:pt>
                <c:pt idx="561">
                  <c:v>140.25</c:v>
                </c:pt>
                <c:pt idx="562">
                  <c:v>140.5</c:v>
                </c:pt>
                <c:pt idx="563">
                  <c:v>140.75</c:v>
                </c:pt>
                <c:pt idx="564">
                  <c:v>141</c:v>
                </c:pt>
                <c:pt idx="565">
                  <c:v>141.25</c:v>
                </c:pt>
                <c:pt idx="566">
                  <c:v>141.5</c:v>
                </c:pt>
                <c:pt idx="567">
                  <c:v>141.75</c:v>
                </c:pt>
                <c:pt idx="568">
                  <c:v>142</c:v>
                </c:pt>
                <c:pt idx="569">
                  <c:v>142.25</c:v>
                </c:pt>
                <c:pt idx="570">
                  <c:v>142.5</c:v>
                </c:pt>
                <c:pt idx="571">
                  <c:v>142.75</c:v>
                </c:pt>
                <c:pt idx="572">
                  <c:v>143</c:v>
                </c:pt>
                <c:pt idx="573">
                  <c:v>143.25</c:v>
                </c:pt>
                <c:pt idx="574">
                  <c:v>143.5</c:v>
                </c:pt>
                <c:pt idx="575">
                  <c:v>143.75</c:v>
                </c:pt>
                <c:pt idx="576">
                  <c:v>144</c:v>
                </c:pt>
                <c:pt idx="577">
                  <c:v>144.25</c:v>
                </c:pt>
                <c:pt idx="578">
                  <c:v>144.5</c:v>
                </c:pt>
                <c:pt idx="579">
                  <c:v>144.75</c:v>
                </c:pt>
                <c:pt idx="580">
                  <c:v>145</c:v>
                </c:pt>
                <c:pt idx="581">
                  <c:v>145.25</c:v>
                </c:pt>
                <c:pt idx="582">
                  <c:v>145.5</c:v>
                </c:pt>
                <c:pt idx="583">
                  <c:v>145.75</c:v>
                </c:pt>
                <c:pt idx="584">
                  <c:v>146</c:v>
                </c:pt>
                <c:pt idx="585">
                  <c:v>146.25</c:v>
                </c:pt>
                <c:pt idx="586">
                  <c:v>146.5</c:v>
                </c:pt>
                <c:pt idx="587">
                  <c:v>146.75</c:v>
                </c:pt>
                <c:pt idx="588">
                  <c:v>147</c:v>
                </c:pt>
                <c:pt idx="589">
                  <c:v>147.25</c:v>
                </c:pt>
                <c:pt idx="590">
                  <c:v>147.5</c:v>
                </c:pt>
                <c:pt idx="591">
                  <c:v>147.75</c:v>
                </c:pt>
                <c:pt idx="592">
                  <c:v>148</c:v>
                </c:pt>
                <c:pt idx="593">
                  <c:v>148.25</c:v>
                </c:pt>
                <c:pt idx="594">
                  <c:v>148.5</c:v>
                </c:pt>
                <c:pt idx="595">
                  <c:v>148.75</c:v>
                </c:pt>
                <c:pt idx="596">
                  <c:v>149</c:v>
                </c:pt>
                <c:pt idx="597">
                  <c:v>149.25</c:v>
                </c:pt>
                <c:pt idx="598">
                  <c:v>149.5</c:v>
                </c:pt>
                <c:pt idx="599">
                  <c:v>149.75</c:v>
                </c:pt>
                <c:pt idx="600">
                  <c:v>150</c:v>
                </c:pt>
                <c:pt idx="601">
                  <c:v>150.25</c:v>
                </c:pt>
                <c:pt idx="602">
                  <c:v>150.5</c:v>
                </c:pt>
                <c:pt idx="603">
                  <c:v>150.75</c:v>
                </c:pt>
                <c:pt idx="604">
                  <c:v>151</c:v>
                </c:pt>
                <c:pt idx="605">
                  <c:v>151.25</c:v>
                </c:pt>
                <c:pt idx="606">
                  <c:v>151.5</c:v>
                </c:pt>
                <c:pt idx="607">
                  <c:v>151.75</c:v>
                </c:pt>
                <c:pt idx="608">
                  <c:v>152</c:v>
                </c:pt>
                <c:pt idx="609">
                  <c:v>152.25</c:v>
                </c:pt>
                <c:pt idx="610">
                  <c:v>152.5</c:v>
                </c:pt>
                <c:pt idx="611">
                  <c:v>152.75</c:v>
                </c:pt>
                <c:pt idx="612">
                  <c:v>153</c:v>
                </c:pt>
                <c:pt idx="613">
                  <c:v>153.25</c:v>
                </c:pt>
                <c:pt idx="614">
                  <c:v>153.5</c:v>
                </c:pt>
                <c:pt idx="615">
                  <c:v>153.75</c:v>
                </c:pt>
                <c:pt idx="616">
                  <c:v>154</c:v>
                </c:pt>
                <c:pt idx="617">
                  <c:v>154.25</c:v>
                </c:pt>
                <c:pt idx="618">
                  <c:v>154.5</c:v>
                </c:pt>
                <c:pt idx="619">
                  <c:v>154.75</c:v>
                </c:pt>
                <c:pt idx="620">
                  <c:v>155</c:v>
                </c:pt>
                <c:pt idx="621">
                  <c:v>155.25</c:v>
                </c:pt>
                <c:pt idx="622">
                  <c:v>155.5</c:v>
                </c:pt>
                <c:pt idx="623">
                  <c:v>155.75</c:v>
                </c:pt>
                <c:pt idx="624">
                  <c:v>156</c:v>
                </c:pt>
                <c:pt idx="625">
                  <c:v>156.25</c:v>
                </c:pt>
                <c:pt idx="626">
                  <c:v>156.5</c:v>
                </c:pt>
                <c:pt idx="627">
                  <c:v>156.75</c:v>
                </c:pt>
                <c:pt idx="628">
                  <c:v>157</c:v>
                </c:pt>
                <c:pt idx="629">
                  <c:v>157.25</c:v>
                </c:pt>
                <c:pt idx="630">
                  <c:v>157.5</c:v>
                </c:pt>
                <c:pt idx="631">
                  <c:v>157.75</c:v>
                </c:pt>
                <c:pt idx="632">
                  <c:v>158</c:v>
                </c:pt>
                <c:pt idx="633">
                  <c:v>158.25</c:v>
                </c:pt>
                <c:pt idx="634">
                  <c:v>158.5</c:v>
                </c:pt>
                <c:pt idx="635">
                  <c:v>158.75</c:v>
                </c:pt>
                <c:pt idx="636">
                  <c:v>159</c:v>
                </c:pt>
                <c:pt idx="637">
                  <c:v>159.25</c:v>
                </c:pt>
                <c:pt idx="638">
                  <c:v>159.5</c:v>
                </c:pt>
                <c:pt idx="639">
                  <c:v>159.75</c:v>
                </c:pt>
                <c:pt idx="640">
                  <c:v>160</c:v>
                </c:pt>
                <c:pt idx="641">
                  <c:v>160.25</c:v>
                </c:pt>
                <c:pt idx="642">
                  <c:v>160.5</c:v>
                </c:pt>
                <c:pt idx="643">
                  <c:v>160.75</c:v>
                </c:pt>
                <c:pt idx="644">
                  <c:v>161</c:v>
                </c:pt>
                <c:pt idx="645">
                  <c:v>161.25</c:v>
                </c:pt>
                <c:pt idx="646">
                  <c:v>161.5</c:v>
                </c:pt>
                <c:pt idx="647">
                  <c:v>161.75</c:v>
                </c:pt>
                <c:pt idx="648">
                  <c:v>162</c:v>
                </c:pt>
                <c:pt idx="649">
                  <c:v>162.25</c:v>
                </c:pt>
                <c:pt idx="650">
                  <c:v>162.5</c:v>
                </c:pt>
                <c:pt idx="651">
                  <c:v>162.75</c:v>
                </c:pt>
                <c:pt idx="652">
                  <c:v>163</c:v>
                </c:pt>
                <c:pt idx="653">
                  <c:v>163.25</c:v>
                </c:pt>
                <c:pt idx="654">
                  <c:v>163.5</c:v>
                </c:pt>
                <c:pt idx="655">
                  <c:v>163.75</c:v>
                </c:pt>
                <c:pt idx="656">
                  <c:v>164</c:v>
                </c:pt>
                <c:pt idx="657">
                  <c:v>164.25</c:v>
                </c:pt>
                <c:pt idx="658">
                  <c:v>164.5</c:v>
                </c:pt>
                <c:pt idx="659">
                  <c:v>164.75</c:v>
                </c:pt>
                <c:pt idx="660">
                  <c:v>165</c:v>
                </c:pt>
                <c:pt idx="661">
                  <c:v>165.25</c:v>
                </c:pt>
                <c:pt idx="662">
                  <c:v>165.5</c:v>
                </c:pt>
                <c:pt idx="663">
                  <c:v>165.75</c:v>
                </c:pt>
                <c:pt idx="664">
                  <c:v>166</c:v>
                </c:pt>
                <c:pt idx="665">
                  <c:v>166.25</c:v>
                </c:pt>
                <c:pt idx="666">
                  <c:v>166.5</c:v>
                </c:pt>
                <c:pt idx="667">
                  <c:v>166.75</c:v>
                </c:pt>
                <c:pt idx="668">
                  <c:v>167</c:v>
                </c:pt>
                <c:pt idx="669">
                  <c:v>167.25</c:v>
                </c:pt>
                <c:pt idx="670">
                  <c:v>167.5</c:v>
                </c:pt>
                <c:pt idx="671">
                  <c:v>167.75</c:v>
                </c:pt>
                <c:pt idx="672">
                  <c:v>168</c:v>
                </c:pt>
                <c:pt idx="673">
                  <c:v>168.25</c:v>
                </c:pt>
                <c:pt idx="674">
                  <c:v>168.5</c:v>
                </c:pt>
                <c:pt idx="675">
                  <c:v>168.75</c:v>
                </c:pt>
                <c:pt idx="676">
                  <c:v>169</c:v>
                </c:pt>
                <c:pt idx="677">
                  <c:v>169.25</c:v>
                </c:pt>
                <c:pt idx="678">
                  <c:v>169.5</c:v>
                </c:pt>
                <c:pt idx="679">
                  <c:v>169.75</c:v>
                </c:pt>
                <c:pt idx="680">
                  <c:v>170</c:v>
                </c:pt>
                <c:pt idx="681">
                  <c:v>170.25</c:v>
                </c:pt>
                <c:pt idx="682">
                  <c:v>170.5</c:v>
                </c:pt>
                <c:pt idx="683">
                  <c:v>170.75</c:v>
                </c:pt>
                <c:pt idx="684">
                  <c:v>171</c:v>
                </c:pt>
                <c:pt idx="685">
                  <c:v>171.25</c:v>
                </c:pt>
                <c:pt idx="686">
                  <c:v>171.5</c:v>
                </c:pt>
                <c:pt idx="687">
                  <c:v>171.75</c:v>
                </c:pt>
                <c:pt idx="688">
                  <c:v>172</c:v>
                </c:pt>
                <c:pt idx="689">
                  <c:v>172.25</c:v>
                </c:pt>
                <c:pt idx="690">
                  <c:v>172.5</c:v>
                </c:pt>
                <c:pt idx="691">
                  <c:v>172.75</c:v>
                </c:pt>
                <c:pt idx="692">
                  <c:v>173</c:v>
                </c:pt>
                <c:pt idx="693">
                  <c:v>173.25</c:v>
                </c:pt>
                <c:pt idx="694">
                  <c:v>173.5</c:v>
                </c:pt>
                <c:pt idx="695">
                  <c:v>173.75</c:v>
                </c:pt>
                <c:pt idx="696">
                  <c:v>174</c:v>
                </c:pt>
                <c:pt idx="697">
                  <c:v>174.25</c:v>
                </c:pt>
                <c:pt idx="698">
                  <c:v>174.5</c:v>
                </c:pt>
                <c:pt idx="699">
                  <c:v>174.75</c:v>
                </c:pt>
                <c:pt idx="700">
                  <c:v>175</c:v>
                </c:pt>
                <c:pt idx="701">
                  <c:v>175.25</c:v>
                </c:pt>
                <c:pt idx="702">
                  <c:v>175.5</c:v>
                </c:pt>
                <c:pt idx="703">
                  <c:v>175.75</c:v>
                </c:pt>
                <c:pt idx="704">
                  <c:v>176</c:v>
                </c:pt>
                <c:pt idx="705">
                  <c:v>176.25</c:v>
                </c:pt>
                <c:pt idx="706">
                  <c:v>176.5</c:v>
                </c:pt>
                <c:pt idx="707">
                  <c:v>176.75</c:v>
                </c:pt>
                <c:pt idx="708">
                  <c:v>177</c:v>
                </c:pt>
                <c:pt idx="709">
                  <c:v>177.25</c:v>
                </c:pt>
                <c:pt idx="710">
                  <c:v>177.5</c:v>
                </c:pt>
                <c:pt idx="711">
                  <c:v>177.75</c:v>
                </c:pt>
                <c:pt idx="712">
                  <c:v>178</c:v>
                </c:pt>
                <c:pt idx="713">
                  <c:v>178.25</c:v>
                </c:pt>
                <c:pt idx="714">
                  <c:v>178.5</c:v>
                </c:pt>
                <c:pt idx="715">
                  <c:v>178.75</c:v>
                </c:pt>
                <c:pt idx="716">
                  <c:v>179</c:v>
                </c:pt>
                <c:pt idx="717">
                  <c:v>179.25</c:v>
                </c:pt>
                <c:pt idx="718">
                  <c:v>179.5</c:v>
                </c:pt>
                <c:pt idx="719">
                  <c:v>179.75</c:v>
                </c:pt>
                <c:pt idx="720">
                  <c:v>180</c:v>
                </c:pt>
                <c:pt idx="721">
                  <c:v>180.25</c:v>
                </c:pt>
                <c:pt idx="722">
                  <c:v>180.5</c:v>
                </c:pt>
                <c:pt idx="723">
                  <c:v>180.75</c:v>
                </c:pt>
                <c:pt idx="724">
                  <c:v>181</c:v>
                </c:pt>
                <c:pt idx="725">
                  <c:v>181.25</c:v>
                </c:pt>
                <c:pt idx="726">
                  <c:v>181.5</c:v>
                </c:pt>
                <c:pt idx="727">
                  <c:v>181.75</c:v>
                </c:pt>
                <c:pt idx="728">
                  <c:v>182</c:v>
                </c:pt>
                <c:pt idx="729">
                  <c:v>182.25</c:v>
                </c:pt>
                <c:pt idx="730">
                  <c:v>182.5</c:v>
                </c:pt>
                <c:pt idx="731">
                  <c:v>182.75</c:v>
                </c:pt>
                <c:pt idx="732">
                  <c:v>183</c:v>
                </c:pt>
                <c:pt idx="733">
                  <c:v>183.25</c:v>
                </c:pt>
                <c:pt idx="734">
                  <c:v>183.5</c:v>
                </c:pt>
                <c:pt idx="735">
                  <c:v>183.75</c:v>
                </c:pt>
                <c:pt idx="736">
                  <c:v>184</c:v>
                </c:pt>
                <c:pt idx="737">
                  <c:v>184.25</c:v>
                </c:pt>
                <c:pt idx="738">
                  <c:v>184.5</c:v>
                </c:pt>
                <c:pt idx="739">
                  <c:v>184.75</c:v>
                </c:pt>
                <c:pt idx="740">
                  <c:v>185</c:v>
                </c:pt>
                <c:pt idx="741">
                  <c:v>185.25</c:v>
                </c:pt>
                <c:pt idx="742">
                  <c:v>185.5</c:v>
                </c:pt>
                <c:pt idx="743">
                  <c:v>185.75</c:v>
                </c:pt>
                <c:pt idx="744">
                  <c:v>186</c:v>
                </c:pt>
                <c:pt idx="745">
                  <c:v>186.25</c:v>
                </c:pt>
                <c:pt idx="746">
                  <c:v>186.5</c:v>
                </c:pt>
                <c:pt idx="747">
                  <c:v>186.75</c:v>
                </c:pt>
                <c:pt idx="748">
                  <c:v>187</c:v>
                </c:pt>
                <c:pt idx="749">
                  <c:v>187.25</c:v>
                </c:pt>
                <c:pt idx="750">
                  <c:v>187.5</c:v>
                </c:pt>
                <c:pt idx="751">
                  <c:v>187.75</c:v>
                </c:pt>
                <c:pt idx="752">
                  <c:v>188</c:v>
                </c:pt>
                <c:pt idx="753">
                  <c:v>188.25</c:v>
                </c:pt>
                <c:pt idx="754">
                  <c:v>188.5</c:v>
                </c:pt>
                <c:pt idx="755">
                  <c:v>188.75</c:v>
                </c:pt>
                <c:pt idx="756">
                  <c:v>189</c:v>
                </c:pt>
                <c:pt idx="757">
                  <c:v>189.25</c:v>
                </c:pt>
                <c:pt idx="758">
                  <c:v>189.5</c:v>
                </c:pt>
                <c:pt idx="759">
                  <c:v>189.75</c:v>
                </c:pt>
                <c:pt idx="760">
                  <c:v>190</c:v>
                </c:pt>
                <c:pt idx="761">
                  <c:v>190.25</c:v>
                </c:pt>
                <c:pt idx="762">
                  <c:v>190.5</c:v>
                </c:pt>
                <c:pt idx="763">
                  <c:v>190.75</c:v>
                </c:pt>
                <c:pt idx="764">
                  <c:v>191</c:v>
                </c:pt>
                <c:pt idx="765">
                  <c:v>191.25</c:v>
                </c:pt>
                <c:pt idx="766">
                  <c:v>191.5</c:v>
                </c:pt>
                <c:pt idx="767">
                  <c:v>191.75</c:v>
                </c:pt>
                <c:pt idx="768">
                  <c:v>192</c:v>
                </c:pt>
                <c:pt idx="769">
                  <c:v>192.25</c:v>
                </c:pt>
                <c:pt idx="770">
                  <c:v>192.5</c:v>
                </c:pt>
                <c:pt idx="771">
                  <c:v>192.75</c:v>
                </c:pt>
                <c:pt idx="772">
                  <c:v>193</c:v>
                </c:pt>
                <c:pt idx="773">
                  <c:v>193.25</c:v>
                </c:pt>
                <c:pt idx="774">
                  <c:v>193.5</c:v>
                </c:pt>
                <c:pt idx="775">
                  <c:v>193.75</c:v>
                </c:pt>
                <c:pt idx="776">
                  <c:v>194</c:v>
                </c:pt>
                <c:pt idx="777">
                  <c:v>194.25</c:v>
                </c:pt>
                <c:pt idx="778">
                  <c:v>194.5</c:v>
                </c:pt>
                <c:pt idx="779">
                  <c:v>194.75</c:v>
                </c:pt>
                <c:pt idx="780">
                  <c:v>195</c:v>
                </c:pt>
                <c:pt idx="781">
                  <c:v>195.25</c:v>
                </c:pt>
                <c:pt idx="782">
                  <c:v>195.5</c:v>
                </c:pt>
                <c:pt idx="783">
                  <c:v>195.75</c:v>
                </c:pt>
                <c:pt idx="784">
                  <c:v>196</c:v>
                </c:pt>
                <c:pt idx="785">
                  <c:v>196.25</c:v>
                </c:pt>
                <c:pt idx="786">
                  <c:v>196.5</c:v>
                </c:pt>
                <c:pt idx="787">
                  <c:v>196.75</c:v>
                </c:pt>
                <c:pt idx="788">
                  <c:v>197</c:v>
                </c:pt>
                <c:pt idx="789">
                  <c:v>197.25</c:v>
                </c:pt>
                <c:pt idx="790">
                  <c:v>197.5</c:v>
                </c:pt>
                <c:pt idx="791">
                  <c:v>197.75</c:v>
                </c:pt>
                <c:pt idx="792">
                  <c:v>198</c:v>
                </c:pt>
                <c:pt idx="793">
                  <c:v>198.25</c:v>
                </c:pt>
                <c:pt idx="794">
                  <c:v>198.5</c:v>
                </c:pt>
                <c:pt idx="795">
                  <c:v>198.75</c:v>
                </c:pt>
                <c:pt idx="796">
                  <c:v>199</c:v>
                </c:pt>
                <c:pt idx="797">
                  <c:v>199.25</c:v>
                </c:pt>
                <c:pt idx="798">
                  <c:v>199.5</c:v>
                </c:pt>
                <c:pt idx="799">
                  <c:v>199.75</c:v>
                </c:pt>
                <c:pt idx="800">
                  <c:v>200</c:v>
                </c:pt>
                <c:pt idx="801">
                  <c:v>200.25</c:v>
                </c:pt>
                <c:pt idx="802">
                  <c:v>200.5</c:v>
                </c:pt>
                <c:pt idx="803">
                  <c:v>200.75</c:v>
                </c:pt>
                <c:pt idx="804">
                  <c:v>201</c:v>
                </c:pt>
                <c:pt idx="805">
                  <c:v>201.25</c:v>
                </c:pt>
                <c:pt idx="806">
                  <c:v>201.5</c:v>
                </c:pt>
                <c:pt idx="807">
                  <c:v>201.75</c:v>
                </c:pt>
                <c:pt idx="808">
                  <c:v>202</c:v>
                </c:pt>
                <c:pt idx="809">
                  <c:v>202.25</c:v>
                </c:pt>
                <c:pt idx="810">
                  <c:v>202.5</c:v>
                </c:pt>
                <c:pt idx="811">
                  <c:v>202.75</c:v>
                </c:pt>
                <c:pt idx="812">
                  <c:v>203</c:v>
                </c:pt>
                <c:pt idx="813">
                  <c:v>203.25</c:v>
                </c:pt>
                <c:pt idx="814">
                  <c:v>203.5</c:v>
                </c:pt>
                <c:pt idx="815">
                  <c:v>203.75</c:v>
                </c:pt>
                <c:pt idx="816">
                  <c:v>204</c:v>
                </c:pt>
                <c:pt idx="817">
                  <c:v>204.25</c:v>
                </c:pt>
                <c:pt idx="818">
                  <c:v>204.5</c:v>
                </c:pt>
                <c:pt idx="819">
                  <c:v>204.75</c:v>
                </c:pt>
                <c:pt idx="820">
                  <c:v>205</c:v>
                </c:pt>
                <c:pt idx="821">
                  <c:v>205.25</c:v>
                </c:pt>
                <c:pt idx="822">
                  <c:v>205.5</c:v>
                </c:pt>
                <c:pt idx="823">
                  <c:v>205.75</c:v>
                </c:pt>
                <c:pt idx="824">
                  <c:v>206</c:v>
                </c:pt>
                <c:pt idx="825">
                  <c:v>206.25</c:v>
                </c:pt>
                <c:pt idx="826">
                  <c:v>206.5</c:v>
                </c:pt>
                <c:pt idx="827">
                  <c:v>206.75</c:v>
                </c:pt>
                <c:pt idx="828">
                  <c:v>207</c:v>
                </c:pt>
                <c:pt idx="829">
                  <c:v>207.25</c:v>
                </c:pt>
                <c:pt idx="830">
                  <c:v>207.5</c:v>
                </c:pt>
                <c:pt idx="831">
                  <c:v>207.75</c:v>
                </c:pt>
                <c:pt idx="832">
                  <c:v>208</c:v>
                </c:pt>
                <c:pt idx="833">
                  <c:v>208.25</c:v>
                </c:pt>
                <c:pt idx="834">
                  <c:v>208.5</c:v>
                </c:pt>
                <c:pt idx="835">
                  <c:v>208.75</c:v>
                </c:pt>
                <c:pt idx="836">
                  <c:v>209</c:v>
                </c:pt>
                <c:pt idx="837">
                  <c:v>209.25</c:v>
                </c:pt>
                <c:pt idx="838">
                  <c:v>209.5</c:v>
                </c:pt>
                <c:pt idx="839">
                  <c:v>209.75</c:v>
                </c:pt>
                <c:pt idx="840">
                  <c:v>210</c:v>
                </c:pt>
                <c:pt idx="841">
                  <c:v>210.25</c:v>
                </c:pt>
                <c:pt idx="842">
                  <c:v>210.5</c:v>
                </c:pt>
                <c:pt idx="843">
                  <c:v>210.75</c:v>
                </c:pt>
                <c:pt idx="844">
                  <c:v>211</c:v>
                </c:pt>
                <c:pt idx="845">
                  <c:v>211.25</c:v>
                </c:pt>
                <c:pt idx="846">
                  <c:v>211.5</c:v>
                </c:pt>
                <c:pt idx="847">
                  <c:v>211.75</c:v>
                </c:pt>
                <c:pt idx="848">
                  <c:v>212</c:v>
                </c:pt>
                <c:pt idx="849">
                  <c:v>212.25</c:v>
                </c:pt>
                <c:pt idx="850">
                  <c:v>212.5</c:v>
                </c:pt>
                <c:pt idx="851">
                  <c:v>212.75</c:v>
                </c:pt>
                <c:pt idx="852">
                  <c:v>213</c:v>
                </c:pt>
                <c:pt idx="853">
                  <c:v>213.25</c:v>
                </c:pt>
                <c:pt idx="854">
                  <c:v>213.5</c:v>
                </c:pt>
                <c:pt idx="855">
                  <c:v>213.75</c:v>
                </c:pt>
                <c:pt idx="856">
                  <c:v>214</c:v>
                </c:pt>
                <c:pt idx="857">
                  <c:v>214.25</c:v>
                </c:pt>
                <c:pt idx="858">
                  <c:v>214.5</c:v>
                </c:pt>
                <c:pt idx="859">
                  <c:v>214.75</c:v>
                </c:pt>
                <c:pt idx="860">
                  <c:v>215</c:v>
                </c:pt>
                <c:pt idx="861">
                  <c:v>215.25</c:v>
                </c:pt>
                <c:pt idx="862">
                  <c:v>215.5</c:v>
                </c:pt>
                <c:pt idx="863">
                  <c:v>215.75</c:v>
                </c:pt>
                <c:pt idx="864">
                  <c:v>216</c:v>
                </c:pt>
                <c:pt idx="865">
                  <c:v>216.25</c:v>
                </c:pt>
                <c:pt idx="866">
                  <c:v>216.5</c:v>
                </c:pt>
                <c:pt idx="867">
                  <c:v>216.75</c:v>
                </c:pt>
                <c:pt idx="868">
                  <c:v>217</c:v>
                </c:pt>
                <c:pt idx="869">
                  <c:v>217.25</c:v>
                </c:pt>
                <c:pt idx="870">
                  <c:v>217.5</c:v>
                </c:pt>
                <c:pt idx="871">
                  <c:v>217.75</c:v>
                </c:pt>
                <c:pt idx="872">
                  <c:v>218</c:v>
                </c:pt>
                <c:pt idx="873">
                  <c:v>218.25</c:v>
                </c:pt>
                <c:pt idx="874">
                  <c:v>218.5</c:v>
                </c:pt>
                <c:pt idx="875">
                  <c:v>218.75</c:v>
                </c:pt>
                <c:pt idx="876">
                  <c:v>219</c:v>
                </c:pt>
                <c:pt idx="877">
                  <c:v>219.25</c:v>
                </c:pt>
                <c:pt idx="878">
                  <c:v>219.5</c:v>
                </c:pt>
                <c:pt idx="879">
                  <c:v>219.75</c:v>
                </c:pt>
                <c:pt idx="880">
                  <c:v>220</c:v>
                </c:pt>
                <c:pt idx="881">
                  <c:v>220.25</c:v>
                </c:pt>
                <c:pt idx="882">
                  <c:v>220.5</c:v>
                </c:pt>
                <c:pt idx="883">
                  <c:v>220.75</c:v>
                </c:pt>
                <c:pt idx="884">
                  <c:v>221</c:v>
                </c:pt>
                <c:pt idx="885">
                  <c:v>221.25</c:v>
                </c:pt>
                <c:pt idx="886">
                  <c:v>221.5</c:v>
                </c:pt>
                <c:pt idx="887">
                  <c:v>221.75</c:v>
                </c:pt>
                <c:pt idx="888">
                  <c:v>222</c:v>
                </c:pt>
                <c:pt idx="889">
                  <c:v>222.25</c:v>
                </c:pt>
                <c:pt idx="890">
                  <c:v>222.5</c:v>
                </c:pt>
                <c:pt idx="891">
                  <c:v>222.75</c:v>
                </c:pt>
                <c:pt idx="892">
                  <c:v>223</c:v>
                </c:pt>
                <c:pt idx="893">
                  <c:v>223.25</c:v>
                </c:pt>
                <c:pt idx="894">
                  <c:v>223.5</c:v>
                </c:pt>
                <c:pt idx="895">
                  <c:v>223.75</c:v>
                </c:pt>
                <c:pt idx="896">
                  <c:v>224</c:v>
                </c:pt>
                <c:pt idx="897">
                  <c:v>224.25</c:v>
                </c:pt>
                <c:pt idx="898">
                  <c:v>224.5</c:v>
                </c:pt>
                <c:pt idx="899">
                  <c:v>224.75</c:v>
                </c:pt>
                <c:pt idx="900">
                  <c:v>225</c:v>
                </c:pt>
                <c:pt idx="901">
                  <c:v>225.25</c:v>
                </c:pt>
                <c:pt idx="902">
                  <c:v>225.5</c:v>
                </c:pt>
                <c:pt idx="903">
                  <c:v>225.75</c:v>
                </c:pt>
                <c:pt idx="904">
                  <c:v>226</c:v>
                </c:pt>
                <c:pt idx="905">
                  <c:v>226.25</c:v>
                </c:pt>
                <c:pt idx="906">
                  <c:v>226.5</c:v>
                </c:pt>
                <c:pt idx="907">
                  <c:v>226.75</c:v>
                </c:pt>
                <c:pt idx="908">
                  <c:v>227</c:v>
                </c:pt>
                <c:pt idx="909">
                  <c:v>227.25</c:v>
                </c:pt>
                <c:pt idx="910">
                  <c:v>227.5</c:v>
                </c:pt>
                <c:pt idx="911">
                  <c:v>227.75</c:v>
                </c:pt>
                <c:pt idx="912">
                  <c:v>228</c:v>
                </c:pt>
                <c:pt idx="913">
                  <c:v>228.25</c:v>
                </c:pt>
                <c:pt idx="914">
                  <c:v>228.5</c:v>
                </c:pt>
                <c:pt idx="915">
                  <c:v>228.75</c:v>
                </c:pt>
                <c:pt idx="916">
                  <c:v>229</c:v>
                </c:pt>
                <c:pt idx="917">
                  <c:v>229.25</c:v>
                </c:pt>
                <c:pt idx="918">
                  <c:v>229.5</c:v>
                </c:pt>
                <c:pt idx="919">
                  <c:v>229.75</c:v>
                </c:pt>
                <c:pt idx="920">
                  <c:v>230</c:v>
                </c:pt>
                <c:pt idx="921">
                  <c:v>230.25</c:v>
                </c:pt>
                <c:pt idx="922">
                  <c:v>230.5</c:v>
                </c:pt>
                <c:pt idx="923">
                  <c:v>230.75</c:v>
                </c:pt>
                <c:pt idx="924">
                  <c:v>231</c:v>
                </c:pt>
                <c:pt idx="925">
                  <c:v>231.25</c:v>
                </c:pt>
                <c:pt idx="926">
                  <c:v>231.5</c:v>
                </c:pt>
                <c:pt idx="927">
                  <c:v>231.75</c:v>
                </c:pt>
                <c:pt idx="928">
                  <c:v>232</c:v>
                </c:pt>
                <c:pt idx="929">
                  <c:v>232.25</c:v>
                </c:pt>
                <c:pt idx="930">
                  <c:v>232.5</c:v>
                </c:pt>
                <c:pt idx="931">
                  <c:v>232.75</c:v>
                </c:pt>
                <c:pt idx="932">
                  <c:v>233</c:v>
                </c:pt>
                <c:pt idx="933">
                  <c:v>233.25</c:v>
                </c:pt>
                <c:pt idx="934">
                  <c:v>233.5</c:v>
                </c:pt>
                <c:pt idx="935">
                  <c:v>233.75</c:v>
                </c:pt>
                <c:pt idx="936">
                  <c:v>234</c:v>
                </c:pt>
                <c:pt idx="937">
                  <c:v>234.25</c:v>
                </c:pt>
                <c:pt idx="938">
                  <c:v>234.5</c:v>
                </c:pt>
                <c:pt idx="939">
                  <c:v>234.75</c:v>
                </c:pt>
                <c:pt idx="940">
                  <c:v>235</c:v>
                </c:pt>
                <c:pt idx="941">
                  <c:v>235.25</c:v>
                </c:pt>
                <c:pt idx="942">
                  <c:v>235.5</c:v>
                </c:pt>
                <c:pt idx="943">
                  <c:v>235.75</c:v>
                </c:pt>
                <c:pt idx="944">
                  <c:v>236</c:v>
                </c:pt>
                <c:pt idx="945">
                  <c:v>236.25</c:v>
                </c:pt>
                <c:pt idx="946">
                  <c:v>236.5</c:v>
                </c:pt>
                <c:pt idx="947">
                  <c:v>236.75</c:v>
                </c:pt>
                <c:pt idx="948">
                  <c:v>237</c:v>
                </c:pt>
                <c:pt idx="949">
                  <c:v>237.25</c:v>
                </c:pt>
                <c:pt idx="950">
                  <c:v>237.5</c:v>
                </c:pt>
                <c:pt idx="951">
                  <c:v>237.75</c:v>
                </c:pt>
                <c:pt idx="952">
                  <c:v>238</c:v>
                </c:pt>
                <c:pt idx="953">
                  <c:v>238.25</c:v>
                </c:pt>
                <c:pt idx="954">
                  <c:v>238.5</c:v>
                </c:pt>
                <c:pt idx="955">
                  <c:v>238.75</c:v>
                </c:pt>
                <c:pt idx="956">
                  <c:v>239</c:v>
                </c:pt>
                <c:pt idx="957">
                  <c:v>239.25</c:v>
                </c:pt>
                <c:pt idx="958">
                  <c:v>239.5</c:v>
                </c:pt>
                <c:pt idx="959">
                  <c:v>239.75</c:v>
                </c:pt>
                <c:pt idx="960">
                  <c:v>240</c:v>
                </c:pt>
                <c:pt idx="961">
                  <c:v>240.25</c:v>
                </c:pt>
                <c:pt idx="962">
                  <c:v>240.5</c:v>
                </c:pt>
                <c:pt idx="963">
                  <c:v>240.75</c:v>
                </c:pt>
                <c:pt idx="964">
                  <c:v>241</c:v>
                </c:pt>
                <c:pt idx="965">
                  <c:v>241.25</c:v>
                </c:pt>
                <c:pt idx="966">
                  <c:v>241.5</c:v>
                </c:pt>
                <c:pt idx="967">
                  <c:v>241.75</c:v>
                </c:pt>
                <c:pt idx="968">
                  <c:v>242</c:v>
                </c:pt>
                <c:pt idx="969">
                  <c:v>242.25</c:v>
                </c:pt>
                <c:pt idx="970">
                  <c:v>242.5</c:v>
                </c:pt>
                <c:pt idx="971">
                  <c:v>242.75</c:v>
                </c:pt>
                <c:pt idx="972">
                  <c:v>243</c:v>
                </c:pt>
                <c:pt idx="973">
                  <c:v>243.25</c:v>
                </c:pt>
                <c:pt idx="974">
                  <c:v>243.5</c:v>
                </c:pt>
                <c:pt idx="975">
                  <c:v>243.75</c:v>
                </c:pt>
                <c:pt idx="976">
                  <c:v>244</c:v>
                </c:pt>
                <c:pt idx="977">
                  <c:v>244.25</c:v>
                </c:pt>
                <c:pt idx="978">
                  <c:v>244.5</c:v>
                </c:pt>
                <c:pt idx="979">
                  <c:v>244.75</c:v>
                </c:pt>
                <c:pt idx="980">
                  <c:v>245</c:v>
                </c:pt>
                <c:pt idx="981">
                  <c:v>245.25</c:v>
                </c:pt>
                <c:pt idx="982">
                  <c:v>245.5</c:v>
                </c:pt>
                <c:pt idx="983">
                  <c:v>245.75</c:v>
                </c:pt>
                <c:pt idx="984">
                  <c:v>246</c:v>
                </c:pt>
                <c:pt idx="985">
                  <c:v>246.25</c:v>
                </c:pt>
                <c:pt idx="986">
                  <c:v>246.5</c:v>
                </c:pt>
                <c:pt idx="987">
                  <c:v>246.75</c:v>
                </c:pt>
                <c:pt idx="988">
                  <c:v>247</c:v>
                </c:pt>
                <c:pt idx="989">
                  <c:v>247.25</c:v>
                </c:pt>
                <c:pt idx="990">
                  <c:v>247.5</c:v>
                </c:pt>
                <c:pt idx="991">
                  <c:v>247.75</c:v>
                </c:pt>
                <c:pt idx="992">
                  <c:v>248</c:v>
                </c:pt>
                <c:pt idx="993">
                  <c:v>248.25</c:v>
                </c:pt>
                <c:pt idx="994">
                  <c:v>248.5</c:v>
                </c:pt>
                <c:pt idx="995">
                  <c:v>248.75</c:v>
                </c:pt>
                <c:pt idx="996">
                  <c:v>249</c:v>
                </c:pt>
                <c:pt idx="997">
                  <c:v>249.25</c:v>
                </c:pt>
                <c:pt idx="998">
                  <c:v>249.5</c:v>
                </c:pt>
                <c:pt idx="999">
                  <c:v>249.75</c:v>
                </c:pt>
                <c:pt idx="1000">
                  <c:v>250</c:v>
                </c:pt>
                <c:pt idx="1001">
                  <c:v>250.25</c:v>
                </c:pt>
                <c:pt idx="1002">
                  <c:v>250.5</c:v>
                </c:pt>
                <c:pt idx="1003">
                  <c:v>250.75</c:v>
                </c:pt>
                <c:pt idx="1004">
                  <c:v>251</c:v>
                </c:pt>
                <c:pt idx="1005">
                  <c:v>251.25</c:v>
                </c:pt>
                <c:pt idx="1006">
                  <c:v>251.5</c:v>
                </c:pt>
                <c:pt idx="1007">
                  <c:v>251.75</c:v>
                </c:pt>
                <c:pt idx="1008">
                  <c:v>252</c:v>
                </c:pt>
                <c:pt idx="1009">
                  <c:v>252.25</c:v>
                </c:pt>
                <c:pt idx="1010">
                  <c:v>252.5</c:v>
                </c:pt>
                <c:pt idx="1011">
                  <c:v>252.75</c:v>
                </c:pt>
                <c:pt idx="1012">
                  <c:v>253</c:v>
                </c:pt>
                <c:pt idx="1013">
                  <c:v>253.25</c:v>
                </c:pt>
                <c:pt idx="1014">
                  <c:v>253.5</c:v>
                </c:pt>
                <c:pt idx="1015">
                  <c:v>253.75</c:v>
                </c:pt>
                <c:pt idx="1016">
                  <c:v>254</c:v>
                </c:pt>
                <c:pt idx="1017">
                  <c:v>254.25</c:v>
                </c:pt>
                <c:pt idx="1018">
                  <c:v>254.5</c:v>
                </c:pt>
                <c:pt idx="1019">
                  <c:v>254.75</c:v>
                </c:pt>
                <c:pt idx="1020">
                  <c:v>255</c:v>
                </c:pt>
                <c:pt idx="1021">
                  <c:v>255.25</c:v>
                </c:pt>
                <c:pt idx="1022">
                  <c:v>255.5</c:v>
                </c:pt>
                <c:pt idx="1023">
                  <c:v>255.75</c:v>
                </c:pt>
                <c:pt idx="1024">
                  <c:v>256</c:v>
                </c:pt>
                <c:pt idx="1025">
                  <c:v>256.25</c:v>
                </c:pt>
                <c:pt idx="1026">
                  <c:v>256.5</c:v>
                </c:pt>
                <c:pt idx="1027">
                  <c:v>256.75</c:v>
                </c:pt>
                <c:pt idx="1028">
                  <c:v>257</c:v>
                </c:pt>
                <c:pt idx="1029">
                  <c:v>257.25</c:v>
                </c:pt>
                <c:pt idx="1030">
                  <c:v>257.5</c:v>
                </c:pt>
                <c:pt idx="1031">
                  <c:v>257.75</c:v>
                </c:pt>
                <c:pt idx="1032">
                  <c:v>258</c:v>
                </c:pt>
                <c:pt idx="1033">
                  <c:v>258.25</c:v>
                </c:pt>
                <c:pt idx="1034">
                  <c:v>258.5</c:v>
                </c:pt>
                <c:pt idx="1035">
                  <c:v>258.75</c:v>
                </c:pt>
                <c:pt idx="1036">
                  <c:v>259</c:v>
                </c:pt>
                <c:pt idx="1037">
                  <c:v>259.25</c:v>
                </c:pt>
                <c:pt idx="1038">
                  <c:v>259.5</c:v>
                </c:pt>
                <c:pt idx="1039">
                  <c:v>259.75</c:v>
                </c:pt>
                <c:pt idx="1040">
                  <c:v>260</c:v>
                </c:pt>
                <c:pt idx="1041">
                  <c:v>260.25</c:v>
                </c:pt>
                <c:pt idx="1042">
                  <c:v>260.5</c:v>
                </c:pt>
                <c:pt idx="1043">
                  <c:v>260.75</c:v>
                </c:pt>
                <c:pt idx="1044">
                  <c:v>261</c:v>
                </c:pt>
                <c:pt idx="1045">
                  <c:v>261.25</c:v>
                </c:pt>
                <c:pt idx="1046">
                  <c:v>261.5</c:v>
                </c:pt>
                <c:pt idx="1047">
                  <c:v>261.75</c:v>
                </c:pt>
                <c:pt idx="1048">
                  <c:v>262</c:v>
                </c:pt>
                <c:pt idx="1049">
                  <c:v>262.25</c:v>
                </c:pt>
                <c:pt idx="1050">
                  <c:v>262.5</c:v>
                </c:pt>
                <c:pt idx="1051">
                  <c:v>262.75</c:v>
                </c:pt>
                <c:pt idx="1052">
                  <c:v>263</c:v>
                </c:pt>
                <c:pt idx="1053">
                  <c:v>263.25</c:v>
                </c:pt>
                <c:pt idx="1054">
                  <c:v>263.5</c:v>
                </c:pt>
                <c:pt idx="1055">
                  <c:v>263.75</c:v>
                </c:pt>
                <c:pt idx="1056">
                  <c:v>264</c:v>
                </c:pt>
                <c:pt idx="1057">
                  <c:v>264.25</c:v>
                </c:pt>
                <c:pt idx="1058">
                  <c:v>264.5</c:v>
                </c:pt>
                <c:pt idx="1059">
                  <c:v>264.75</c:v>
                </c:pt>
                <c:pt idx="1060">
                  <c:v>265</c:v>
                </c:pt>
                <c:pt idx="1061">
                  <c:v>265.25</c:v>
                </c:pt>
                <c:pt idx="1062">
                  <c:v>265.5</c:v>
                </c:pt>
                <c:pt idx="1063">
                  <c:v>265.75</c:v>
                </c:pt>
                <c:pt idx="1064">
                  <c:v>266</c:v>
                </c:pt>
                <c:pt idx="1065">
                  <c:v>266.25</c:v>
                </c:pt>
                <c:pt idx="1066">
                  <c:v>266.5</c:v>
                </c:pt>
                <c:pt idx="1067">
                  <c:v>266.75</c:v>
                </c:pt>
                <c:pt idx="1068">
                  <c:v>267</c:v>
                </c:pt>
                <c:pt idx="1069">
                  <c:v>267.25</c:v>
                </c:pt>
                <c:pt idx="1070">
                  <c:v>267.5</c:v>
                </c:pt>
                <c:pt idx="1071">
                  <c:v>267.75</c:v>
                </c:pt>
                <c:pt idx="1072">
                  <c:v>268</c:v>
                </c:pt>
                <c:pt idx="1073">
                  <c:v>268.25</c:v>
                </c:pt>
                <c:pt idx="1074">
                  <c:v>268.5</c:v>
                </c:pt>
                <c:pt idx="1075">
                  <c:v>268.75</c:v>
                </c:pt>
                <c:pt idx="1076">
                  <c:v>269</c:v>
                </c:pt>
                <c:pt idx="1077">
                  <c:v>269.25</c:v>
                </c:pt>
                <c:pt idx="1078">
                  <c:v>269.5</c:v>
                </c:pt>
                <c:pt idx="1079">
                  <c:v>269.75</c:v>
                </c:pt>
                <c:pt idx="1080">
                  <c:v>270</c:v>
                </c:pt>
                <c:pt idx="1081">
                  <c:v>270.25</c:v>
                </c:pt>
                <c:pt idx="1082">
                  <c:v>270.5</c:v>
                </c:pt>
                <c:pt idx="1083">
                  <c:v>270.75</c:v>
                </c:pt>
                <c:pt idx="1084">
                  <c:v>271</c:v>
                </c:pt>
                <c:pt idx="1085">
                  <c:v>271.25</c:v>
                </c:pt>
                <c:pt idx="1086">
                  <c:v>271.5</c:v>
                </c:pt>
                <c:pt idx="1087">
                  <c:v>271.75</c:v>
                </c:pt>
                <c:pt idx="1088">
                  <c:v>272</c:v>
                </c:pt>
                <c:pt idx="1089">
                  <c:v>272.25</c:v>
                </c:pt>
                <c:pt idx="1090">
                  <c:v>272.5</c:v>
                </c:pt>
                <c:pt idx="1091">
                  <c:v>272.75</c:v>
                </c:pt>
                <c:pt idx="1092">
                  <c:v>273</c:v>
                </c:pt>
                <c:pt idx="1093">
                  <c:v>273.25</c:v>
                </c:pt>
                <c:pt idx="1094">
                  <c:v>273.5</c:v>
                </c:pt>
                <c:pt idx="1095">
                  <c:v>273.75</c:v>
                </c:pt>
                <c:pt idx="1096">
                  <c:v>274</c:v>
                </c:pt>
                <c:pt idx="1097">
                  <c:v>274.25</c:v>
                </c:pt>
                <c:pt idx="1098">
                  <c:v>274.5</c:v>
                </c:pt>
                <c:pt idx="1099">
                  <c:v>274.75</c:v>
                </c:pt>
                <c:pt idx="1100">
                  <c:v>275</c:v>
                </c:pt>
                <c:pt idx="1101">
                  <c:v>275.25</c:v>
                </c:pt>
                <c:pt idx="1102">
                  <c:v>275.5</c:v>
                </c:pt>
                <c:pt idx="1103">
                  <c:v>275.75</c:v>
                </c:pt>
                <c:pt idx="1104">
                  <c:v>276</c:v>
                </c:pt>
                <c:pt idx="1105">
                  <c:v>276.25</c:v>
                </c:pt>
                <c:pt idx="1106">
                  <c:v>276.5</c:v>
                </c:pt>
                <c:pt idx="1107">
                  <c:v>276.75</c:v>
                </c:pt>
                <c:pt idx="1108">
                  <c:v>277</c:v>
                </c:pt>
                <c:pt idx="1109">
                  <c:v>277.25</c:v>
                </c:pt>
                <c:pt idx="1110">
                  <c:v>277.5</c:v>
                </c:pt>
                <c:pt idx="1111">
                  <c:v>277.75</c:v>
                </c:pt>
                <c:pt idx="1112">
                  <c:v>278</c:v>
                </c:pt>
                <c:pt idx="1113">
                  <c:v>278.25</c:v>
                </c:pt>
                <c:pt idx="1114">
                  <c:v>278.5</c:v>
                </c:pt>
                <c:pt idx="1115">
                  <c:v>278.75</c:v>
                </c:pt>
                <c:pt idx="1116">
                  <c:v>279</c:v>
                </c:pt>
                <c:pt idx="1117">
                  <c:v>279.25</c:v>
                </c:pt>
                <c:pt idx="1118">
                  <c:v>279.5</c:v>
                </c:pt>
                <c:pt idx="1119">
                  <c:v>279.75</c:v>
                </c:pt>
                <c:pt idx="1120">
                  <c:v>280</c:v>
                </c:pt>
                <c:pt idx="1121">
                  <c:v>280.25</c:v>
                </c:pt>
                <c:pt idx="1122">
                  <c:v>280.5</c:v>
                </c:pt>
                <c:pt idx="1123">
                  <c:v>280.75</c:v>
                </c:pt>
                <c:pt idx="1124">
                  <c:v>281</c:v>
                </c:pt>
                <c:pt idx="1125">
                  <c:v>281.25</c:v>
                </c:pt>
                <c:pt idx="1126">
                  <c:v>281.5</c:v>
                </c:pt>
                <c:pt idx="1127">
                  <c:v>281.75</c:v>
                </c:pt>
                <c:pt idx="1128">
                  <c:v>282</c:v>
                </c:pt>
                <c:pt idx="1129">
                  <c:v>282.25</c:v>
                </c:pt>
                <c:pt idx="1130">
                  <c:v>282.5</c:v>
                </c:pt>
                <c:pt idx="1131">
                  <c:v>282.75</c:v>
                </c:pt>
                <c:pt idx="1132">
                  <c:v>283</c:v>
                </c:pt>
                <c:pt idx="1133">
                  <c:v>283.25</c:v>
                </c:pt>
                <c:pt idx="1134">
                  <c:v>283.5</c:v>
                </c:pt>
                <c:pt idx="1135">
                  <c:v>283.75</c:v>
                </c:pt>
                <c:pt idx="1136">
                  <c:v>284</c:v>
                </c:pt>
                <c:pt idx="1137">
                  <c:v>284.25</c:v>
                </c:pt>
                <c:pt idx="1138">
                  <c:v>284.5</c:v>
                </c:pt>
                <c:pt idx="1139">
                  <c:v>284.75</c:v>
                </c:pt>
                <c:pt idx="1140">
                  <c:v>285</c:v>
                </c:pt>
                <c:pt idx="1141">
                  <c:v>285.25</c:v>
                </c:pt>
                <c:pt idx="1142">
                  <c:v>285.5</c:v>
                </c:pt>
                <c:pt idx="1143">
                  <c:v>285.75</c:v>
                </c:pt>
                <c:pt idx="1144">
                  <c:v>286</c:v>
                </c:pt>
                <c:pt idx="1145">
                  <c:v>286.25</c:v>
                </c:pt>
                <c:pt idx="1146">
                  <c:v>286.5</c:v>
                </c:pt>
                <c:pt idx="1147">
                  <c:v>286.75</c:v>
                </c:pt>
                <c:pt idx="1148">
                  <c:v>287</c:v>
                </c:pt>
                <c:pt idx="1149">
                  <c:v>287.25</c:v>
                </c:pt>
                <c:pt idx="1150">
                  <c:v>287.5</c:v>
                </c:pt>
                <c:pt idx="1151">
                  <c:v>287.75</c:v>
                </c:pt>
                <c:pt idx="1152">
                  <c:v>288</c:v>
                </c:pt>
                <c:pt idx="1153">
                  <c:v>288.25</c:v>
                </c:pt>
                <c:pt idx="1154">
                  <c:v>288.5</c:v>
                </c:pt>
                <c:pt idx="1155">
                  <c:v>288.75</c:v>
                </c:pt>
                <c:pt idx="1156">
                  <c:v>289</c:v>
                </c:pt>
                <c:pt idx="1157">
                  <c:v>289.25</c:v>
                </c:pt>
                <c:pt idx="1158">
                  <c:v>289.5</c:v>
                </c:pt>
                <c:pt idx="1159">
                  <c:v>289.75</c:v>
                </c:pt>
                <c:pt idx="1160">
                  <c:v>290</c:v>
                </c:pt>
                <c:pt idx="1161">
                  <c:v>290.25</c:v>
                </c:pt>
                <c:pt idx="1162">
                  <c:v>290.5</c:v>
                </c:pt>
                <c:pt idx="1163">
                  <c:v>290.75</c:v>
                </c:pt>
                <c:pt idx="1164">
                  <c:v>291</c:v>
                </c:pt>
                <c:pt idx="1165">
                  <c:v>291.25</c:v>
                </c:pt>
                <c:pt idx="1166">
                  <c:v>291.5</c:v>
                </c:pt>
                <c:pt idx="1167">
                  <c:v>291.75</c:v>
                </c:pt>
                <c:pt idx="1168">
                  <c:v>292</c:v>
                </c:pt>
                <c:pt idx="1169">
                  <c:v>292.25</c:v>
                </c:pt>
                <c:pt idx="1170">
                  <c:v>292.5</c:v>
                </c:pt>
                <c:pt idx="1171">
                  <c:v>292.75</c:v>
                </c:pt>
                <c:pt idx="1172">
                  <c:v>293</c:v>
                </c:pt>
                <c:pt idx="1173">
                  <c:v>293.25</c:v>
                </c:pt>
                <c:pt idx="1174">
                  <c:v>293.5</c:v>
                </c:pt>
                <c:pt idx="1175">
                  <c:v>293.75</c:v>
                </c:pt>
                <c:pt idx="1176">
                  <c:v>294</c:v>
                </c:pt>
                <c:pt idx="1177">
                  <c:v>294.25</c:v>
                </c:pt>
                <c:pt idx="1178">
                  <c:v>294.5</c:v>
                </c:pt>
                <c:pt idx="1179">
                  <c:v>294.75</c:v>
                </c:pt>
                <c:pt idx="1180">
                  <c:v>295</c:v>
                </c:pt>
                <c:pt idx="1181">
                  <c:v>295.25</c:v>
                </c:pt>
                <c:pt idx="1182">
                  <c:v>295.5</c:v>
                </c:pt>
                <c:pt idx="1183">
                  <c:v>295.75</c:v>
                </c:pt>
                <c:pt idx="1184">
                  <c:v>296</c:v>
                </c:pt>
                <c:pt idx="1185">
                  <c:v>296.25</c:v>
                </c:pt>
                <c:pt idx="1186">
                  <c:v>296.5</c:v>
                </c:pt>
                <c:pt idx="1187">
                  <c:v>296.75</c:v>
                </c:pt>
                <c:pt idx="1188">
                  <c:v>297</c:v>
                </c:pt>
                <c:pt idx="1189">
                  <c:v>297.25</c:v>
                </c:pt>
                <c:pt idx="1190">
                  <c:v>297.5</c:v>
                </c:pt>
                <c:pt idx="1191">
                  <c:v>297.75</c:v>
                </c:pt>
                <c:pt idx="1192">
                  <c:v>298</c:v>
                </c:pt>
                <c:pt idx="1193">
                  <c:v>298.25</c:v>
                </c:pt>
                <c:pt idx="1194">
                  <c:v>298.5</c:v>
                </c:pt>
                <c:pt idx="1195">
                  <c:v>298.75</c:v>
                </c:pt>
                <c:pt idx="1196">
                  <c:v>299</c:v>
                </c:pt>
                <c:pt idx="1197">
                  <c:v>299.25</c:v>
                </c:pt>
                <c:pt idx="1198">
                  <c:v>299.5</c:v>
                </c:pt>
                <c:pt idx="1199">
                  <c:v>299.75</c:v>
                </c:pt>
                <c:pt idx="1200">
                  <c:v>300</c:v>
                </c:pt>
                <c:pt idx="1201">
                  <c:v>300.25</c:v>
                </c:pt>
                <c:pt idx="1202">
                  <c:v>300.5</c:v>
                </c:pt>
                <c:pt idx="1203">
                  <c:v>300.75</c:v>
                </c:pt>
                <c:pt idx="1204">
                  <c:v>301</c:v>
                </c:pt>
                <c:pt idx="1205">
                  <c:v>301.25</c:v>
                </c:pt>
                <c:pt idx="1206">
                  <c:v>301.5</c:v>
                </c:pt>
                <c:pt idx="1207">
                  <c:v>301.75</c:v>
                </c:pt>
                <c:pt idx="1208">
                  <c:v>302</c:v>
                </c:pt>
                <c:pt idx="1209">
                  <c:v>302.25</c:v>
                </c:pt>
                <c:pt idx="1210">
                  <c:v>302.5</c:v>
                </c:pt>
                <c:pt idx="1211">
                  <c:v>302.75</c:v>
                </c:pt>
                <c:pt idx="1212">
                  <c:v>303</c:v>
                </c:pt>
                <c:pt idx="1213">
                  <c:v>303.25</c:v>
                </c:pt>
                <c:pt idx="1214">
                  <c:v>303.5</c:v>
                </c:pt>
                <c:pt idx="1215">
                  <c:v>303.75</c:v>
                </c:pt>
                <c:pt idx="1216">
                  <c:v>304</c:v>
                </c:pt>
                <c:pt idx="1217">
                  <c:v>304.25</c:v>
                </c:pt>
                <c:pt idx="1218">
                  <c:v>304.5</c:v>
                </c:pt>
                <c:pt idx="1219">
                  <c:v>304.75</c:v>
                </c:pt>
                <c:pt idx="1220">
                  <c:v>305</c:v>
                </c:pt>
                <c:pt idx="1221">
                  <c:v>305.25</c:v>
                </c:pt>
                <c:pt idx="1222">
                  <c:v>305.5</c:v>
                </c:pt>
                <c:pt idx="1223">
                  <c:v>305.75</c:v>
                </c:pt>
                <c:pt idx="1224">
                  <c:v>306</c:v>
                </c:pt>
                <c:pt idx="1225">
                  <c:v>306.25</c:v>
                </c:pt>
                <c:pt idx="1226">
                  <c:v>306.5</c:v>
                </c:pt>
                <c:pt idx="1227">
                  <c:v>306.75</c:v>
                </c:pt>
                <c:pt idx="1228">
                  <c:v>307</c:v>
                </c:pt>
                <c:pt idx="1229">
                  <c:v>307.25</c:v>
                </c:pt>
                <c:pt idx="1230">
                  <c:v>307.5</c:v>
                </c:pt>
                <c:pt idx="1231">
                  <c:v>307.75</c:v>
                </c:pt>
                <c:pt idx="1232">
                  <c:v>308</c:v>
                </c:pt>
                <c:pt idx="1233">
                  <c:v>308.25</c:v>
                </c:pt>
                <c:pt idx="1234">
                  <c:v>308.5</c:v>
                </c:pt>
                <c:pt idx="1235">
                  <c:v>308.75</c:v>
                </c:pt>
                <c:pt idx="1236">
                  <c:v>309</c:v>
                </c:pt>
                <c:pt idx="1237">
                  <c:v>309.25</c:v>
                </c:pt>
                <c:pt idx="1238">
                  <c:v>309.5</c:v>
                </c:pt>
                <c:pt idx="1239">
                  <c:v>309.75</c:v>
                </c:pt>
                <c:pt idx="1240">
                  <c:v>310</c:v>
                </c:pt>
                <c:pt idx="1241">
                  <c:v>310.25</c:v>
                </c:pt>
                <c:pt idx="1242">
                  <c:v>310.5</c:v>
                </c:pt>
                <c:pt idx="1243">
                  <c:v>310.75</c:v>
                </c:pt>
                <c:pt idx="1244">
                  <c:v>311</c:v>
                </c:pt>
                <c:pt idx="1245">
                  <c:v>311.25</c:v>
                </c:pt>
                <c:pt idx="1246">
                  <c:v>311.5</c:v>
                </c:pt>
                <c:pt idx="1247">
                  <c:v>311.75</c:v>
                </c:pt>
                <c:pt idx="1248">
                  <c:v>312</c:v>
                </c:pt>
                <c:pt idx="1249">
                  <c:v>312.25</c:v>
                </c:pt>
                <c:pt idx="1250">
                  <c:v>312.5</c:v>
                </c:pt>
                <c:pt idx="1251">
                  <c:v>312.75</c:v>
                </c:pt>
                <c:pt idx="1252">
                  <c:v>313</c:v>
                </c:pt>
                <c:pt idx="1253">
                  <c:v>313.25</c:v>
                </c:pt>
                <c:pt idx="1254">
                  <c:v>313.5</c:v>
                </c:pt>
                <c:pt idx="1255">
                  <c:v>313.75</c:v>
                </c:pt>
                <c:pt idx="1256">
                  <c:v>314</c:v>
                </c:pt>
                <c:pt idx="1257">
                  <c:v>314.25</c:v>
                </c:pt>
                <c:pt idx="1258">
                  <c:v>314.5</c:v>
                </c:pt>
                <c:pt idx="1259">
                  <c:v>314.75</c:v>
                </c:pt>
                <c:pt idx="1260">
                  <c:v>315</c:v>
                </c:pt>
                <c:pt idx="1261">
                  <c:v>315.25</c:v>
                </c:pt>
                <c:pt idx="1262">
                  <c:v>315.5</c:v>
                </c:pt>
                <c:pt idx="1263">
                  <c:v>315.75</c:v>
                </c:pt>
                <c:pt idx="1264">
                  <c:v>316</c:v>
                </c:pt>
                <c:pt idx="1265">
                  <c:v>316.25</c:v>
                </c:pt>
                <c:pt idx="1266">
                  <c:v>316.5</c:v>
                </c:pt>
                <c:pt idx="1267">
                  <c:v>316.75</c:v>
                </c:pt>
                <c:pt idx="1268">
                  <c:v>317</c:v>
                </c:pt>
                <c:pt idx="1269">
                  <c:v>317.25</c:v>
                </c:pt>
                <c:pt idx="1270">
                  <c:v>317.5</c:v>
                </c:pt>
                <c:pt idx="1271">
                  <c:v>317.75</c:v>
                </c:pt>
                <c:pt idx="1272">
                  <c:v>318</c:v>
                </c:pt>
                <c:pt idx="1273">
                  <c:v>318.25</c:v>
                </c:pt>
                <c:pt idx="1274">
                  <c:v>318.5</c:v>
                </c:pt>
                <c:pt idx="1275">
                  <c:v>318.75</c:v>
                </c:pt>
                <c:pt idx="1276">
                  <c:v>319</c:v>
                </c:pt>
                <c:pt idx="1277">
                  <c:v>319.25</c:v>
                </c:pt>
                <c:pt idx="1278">
                  <c:v>319.5</c:v>
                </c:pt>
                <c:pt idx="1279">
                  <c:v>319.75</c:v>
                </c:pt>
                <c:pt idx="1280">
                  <c:v>320</c:v>
                </c:pt>
                <c:pt idx="1281">
                  <c:v>320.25</c:v>
                </c:pt>
                <c:pt idx="1282">
                  <c:v>320.5</c:v>
                </c:pt>
                <c:pt idx="1283">
                  <c:v>320.75</c:v>
                </c:pt>
                <c:pt idx="1284">
                  <c:v>321</c:v>
                </c:pt>
                <c:pt idx="1285">
                  <c:v>321.25</c:v>
                </c:pt>
                <c:pt idx="1286">
                  <c:v>321.5</c:v>
                </c:pt>
                <c:pt idx="1287">
                  <c:v>321.75</c:v>
                </c:pt>
                <c:pt idx="1288">
                  <c:v>322</c:v>
                </c:pt>
                <c:pt idx="1289">
                  <c:v>322.25</c:v>
                </c:pt>
                <c:pt idx="1290">
                  <c:v>322.5</c:v>
                </c:pt>
                <c:pt idx="1291">
                  <c:v>322.75</c:v>
                </c:pt>
                <c:pt idx="1292">
                  <c:v>323</c:v>
                </c:pt>
                <c:pt idx="1293">
                  <c:v>323.25</c:v>
                </c:pt>
                <c:pt idx="1294">
                  <c:v>323.5</c:v>
                </c:pt>
                <c:pt idx="1295">
                  <c:v>323.75</c:v>
                </c:pt>
                <c:pt idx="1296">
                  <c:v>324</c:v>
                </c:pt>
                <c:pt idx="1297">
                  <c:v>324.25</c:v>
                </c:pt>
                <c:pt idx="1298">
                  <c:v>324.5</c:v>
                </c:pt>
                <c:pt idx="1299">
                  <c:v>324.75</c:v>
                </c:pt>
                <c:pt idx="1300">
                  <c:v>325</c:v>
                </c:pt>
                <c:pt idx="1301">
                  <c:v>325.25</c:v>
                </c:pt>
                <c:pt idx="1302">
                  <c:v>325.5</c:v>
                </c:pt>
                <c:pt idx="1303">
                  <c:v>325.75</c:v>
                </c:pt>
                <c:pt idx="1304">
                  <c:v>326</c:v>
                </c:pt>
                <c:pt idx="1305">
                  <c:v>326.25</c:v>
                </c:pt>
                <c:pt idx="1306">
                  <c:v>326.5</c:v>
                </c:pt>
                <c:pt idx="1307">
                  <c:v>326.75</c:v>
                </c:pt>
                <c:pt idx="1308">
                  <c:v>327</c:v>
                </c:pt>
                <c:pt idx="1309">
                  <c:v>327.25</c:v>
                </c:pt>
                <c:pt idx="1310">
                  <c:v>327.5</c:v>
                </c:pt>
                <c:pt idx="1311">
                  <c:v>327.75</c:v>
                </c:pt>
                <c:pt idx="1312">
                  <c:v>328</c:v>
                </c:pt>
                <c:pt idx="1313">
                  <c:v>328.25</c:v>
                </c:pt>
                <c:pt idx="1314">
                  <c:v>328.5</c:v>
                </c:pt>
                <c:pt idx="1315">
                  <c:v>328.75</c:v>
                </c:pt>
                <c:pt idx="1316">
                  <c:v>329</c:v>
                </c:pt>
                <c:pt idx="1317">
                  <c:v>329.25</c:v>
                </c:pt>
                <c:pt idx="1318">
                  <c:v>329.5</c:v>
                </c:pt>
                <c:pt idx="1319">
                  <c:v>329.75</c:v>
                </c:pt>
                <c:pt idx="1320">
                  <c:v>330</c:v>
                </c:pt>
                <c:pt idx="1321">
                  <c:v>330.25</c:v>
                </c:pt>
                <c:pt idx="1322">
                  <c:v>330.5</c:v>
                </c:pt>
                <c:pt idx="1323">
                  <c:v>330.75</c:v>
                </c:pt>
                <c:pt idx="1324">
                  <c:v>331</c:v>
                </c:pt>
                <c:pt idx="1325">
                  <c:v>331.25</c:v>
                </c:pt>
                <c:pt idx="1326">
                  <c:v>331.5</c:v>
                </c:pt>
                <c:pt idx="1327">
                  <c:v>331.75</c:v>
                </c:pt>
                <c:pt idx="1328">
                  <c:v>332</c:v>
                </c:pt>
                <c:pt idx="1329">
                  <c:v>332.25</c:v>
                </c:pt>
                <c:pt idx="1330">
                  <c:v>332.5</c:v>
                </c:pt>
                <c:pt idx="1331">
                  <c:v>332.75</c:v>
                </c:pt>
                <c:pt idx="1332">
                  <c:v>333</c:v>
                </c:pt>
                <c:pt idx="1333">
                  <c:v>333.25</c:v>
                </c:pt>
                <c:pt idx="1334">
                  <c:v>333.5</c:v>
                </c:pt>
                <c:pt idx="1335">
                  <c:v>333.75</c:v>
                </c:pt>
                <c:pt idx="1336">
                  <c:v>334</c:v>
                </c:pt>
                <c:pt idx="1337">
                  <c:v>334.25</c:v>
                </c:pt>
                <c:pt idx="1338">
                  <c:v>334.5</c:v>
                </c:pt>
                <c:pt idx="1339">
                  <c:v>334.75</c:v>
                </c:pt>
                <c:pt idx="1340">
                  <c:v>335</c:v>
                </c:pt>
                <c:pt idx="1341">
                  <c:v>335.25</c:v>
                </c:pt>
                <c:pt idx="1342">
                  <c:v>335.5</c:v>
                </c:pt>
                <c:pt idx="1343">
                  <c:v>335.75</c:v>
                </c:pt>
                <c:pt idx="1344">
                  <c:v>336</c:v>
                </c:pt>
                <c:pt idx="1345">
                  <c:v>336.25</c:v>
                </c:pt>
                <c:pt idx="1346">
                  <c:v>336.5</c:v>
                </c:pt>
                <c:pt idx="1347">
                  <c:v>336.75</c:v>
                </c:pt>
                <c:pt idx="1348">
                  <c:v>337</c:v>
                </c:pt>
                <c:pt idx="1349">
                  <c:v>337.25</c:v>
                </c:pt>
                <c:pt idx="1350">
                  <c:v>337.5</c:v>
                </c:pt>
                <c:pt idx="1351">
                  <c:v>337.75</c:v>
                </c:pt>
                <c:pt idx="1352">
                  <c:v>338</c:v>
                </c:pt>
                <c:pt idx="1353">
                  <c:v>338.25</c:v>
                </c:pt>
                <c:pt idx="1354">
                  <c:v>338.5</c:v>
                </c:pt>
                <c:pt idx="1355">
                  <c:v>338.75</c:v>
                </c:pt>
                <c:pt idx="1356">
                  <c:v>339</c:v>
                </c:pt>
                <c:pt idx="1357">
                  <c:v>339.25</c:v>
                </c:pt>
                <c:pt idx="1358">
                  <c:v>339.5</c:v>
                </c:pt>
                <c:pt idx="1359">
                  <c:v>339.75</c:v>
                </c:pt>
                <c:pt idx="1360">
                  <c:v>340</c:v>
                </c:pt>
                <c:pt idx="1361">
                  <c:v>340.25</c:v>
                </c:pt>
                <c:pt idx="1362">
                  <c:v>340.5</c:v>
                </c:pt>
                <c:pt idx="1363">
                  <c:v>340.75</c:v>
                </c:pt>
                <c:pt idx="1364">
                  <c:v>341</c:v>
                </c:pt>
                <c:pt idx="1365">
                  <c:v>341.25</c:v>
                </c:pt>
                <c:pt idx="1366">
                  <c:v>341.5</c:v>
                </c:pt>
                <c:pt idx="1367">
                  <c:v>341.75</c:v>
                </c:pt>
                <c:pt idx="1368">
                  <c:v>342</c:v>
                </c:pt>
                <c:pt idx="1369">
                  <c:v>342.25</c:v>
                </c:pt>
                <c:pt idx="1370">
                  <c:v>342.5</c:v>
                </c:pt>
                <c:pt idx="1371">
                  <c:v>342.75</c:v>
                </c:pt>
                <c:pt idx="1372">
                  <c:v>343</c:v>
                </c:pt>
                <c:pt idx="1373">
                  <c:v>343.25</c:v>
                </c:pt>
                <c:pt idx="1374">
                  <c:v>343.5</c:v>
                </c:pt>
                <c:pt idx="1375">
                  <c:v>343.75</c:v>
                </c:pt>
                <c:pt idx="1376">
                  <c:v>344</c:v>
                </c:pt>
                <c:pt idx="1377">
                  <c:v>344.25</c:v>
                </c:pt>
                <c:pt idx="1378">
                  <c:v>344.5</c:v>
                </c:pt>
                <c:pt idx="1379">
                  <c:v>344.75</c:v>
                </c:pt>
                <c:pt idx="1380">
                  <c:v>345</c:v>
                </c:pt>
                <c:pt idx="1381">
                  <c:v>345.25</c:v>
                </c:pt>
                <c:pt idx="1382">
                  <c:v>345.5</c:v>
                </c:pt>
                <c:pt idx="1383">
                  <c:v>345.75</c:v>
                </c:pt>
                <c:pt idx="1384">
                  <c:v>346</c:v>
                </c:pt>
                <c:pt idx="1385">
                  <c:v>346.25</c:v>
                </c:pt>
                <c:pt idx="1386">
                  <c:v>346.5</c:v>
                </c:pt>
                <c:pt idx="1387">
                  <c:v>346.75</c:v>
                </c:pt>
                <c:pt idx="1388">
                  <c:v>347</c:v>
                </c:pt>
                <c:pt idx="1389">
                  <c:v>347.25</c:v>
                </c:pt>
                <c:pt idx="1390">
                  <c:v>347.5</c:v>
                </c:pt>
                <c:pt idx="1391">
                  <c:v>347.75</c:v>
                </c:pt>
                <c:pt idx="1392">
                  <c:v>348</c:v>
                </c:pt>
                <c:pt idx="1393">
                  <c:v>348.25</c:v>
                </c:pt>
                <c:pt idx="1394">
                  <c:v>348.5</c:v>
                </c:pt>
                <c:pt idx="1395">
                  <c:v>348.75</c:v>
                </c:pt>
                <c:pt idx="1396">
                  <c:v>349</c:v>
                </c:pt>
                <c:pt idx="1397">
                  <c:v>349.25</c:v>
                </c:pt>
                <c:pt idx="1398">
                  <c:v>349.5</c:v>
                </c:pt>
                <c:pt idx="1399">
                  <c:v>349.75</c:v>
                </c:pt>
                <c:pt idx="1400">
                  <c:v>350</c:v>
                </c:pt>
                <c:pt idx="1401">
                  <c:v>350.25</c:v>
                </c:pt>
                <c:pt idx="1402">
                  <c:v>350.5</c:v>
                </c:pt>
                <c:pt idx="1403">
                  <c:v>350.75</c:v>
                </c:pt>
                <c:pt idx="1404">
                  <c:v>351</c:v>
                </c:pt>
                <c:pt idx="1405">
                  <c:v>351.25</c:v>
                </c:pt>
                <c:pt idx="1406">
                  <c:v>351.5</c:v>
                </c:pt>
                <c:pt idx="1407">
                  <c:v>351.75</c:v>
                </c:pt>
                <c:pt idx="1408">
                  <c:v>352</c:v>
                </c:pt>
                <c:pt idx="1409">
                  <c:v>352.25</c:v>
                </c:pt>
                <c:pt idx="1410">
                  <c:v>352.5</c:v>
                </c:pt>
                <c:pt idx="1411">
                  <c:v>352.75</c:v>
                </c:pt>
                <c:pt idx="1412">
                  <c:v>353</c:v>
                </c:pt>
                <c:pt idx="1413">
                  <c:v>353.25</c:v>
                </c:pt>
                <c:pt idx="1414">
                  <c:v>353.5</c:v>
                </c:pt>
                <c:pt idx="1415">
                  <c:v>353.75</c:v>
                </c:pt>
                <c:pt idx="1416">
                  <c:v>354</c:v>
                </c:pt>
                <c:pt idx="1417">
                  <c:v>354.25</c:v>
                </c:pt>
                <c:pt idx="1418">
                  <c:v>354.5</c:v>
                </c:pt>
                <c:pt idx="1419">
                  <c:v>354.75</c:v>
                </c:pt>
                <c:pt idx="1420">
                  <c:v>355</c:v>
                </c:pt>
                <c:pt idx="1421">
                  <c:v>355.25</c:v>
                </c:pt>
                <c:pt idx="1422">
                  <c:v>355.5</c:v>
                </c:pt>
                <c:pt idx="1423">
                  <c:v>355.75</c:v>
                </c:pt>
                <c:pt idx="1424">
                  <c:v>356</c:v>
                </c:pt>
                <c:pt idx="1425">
                  <c:v>356.25</c:v>
                </c:pt>
                <c:pt idx="1426">
                  <c:v>356.5</c:v>
                </c:pt>
                <c:pt idx="1427">
                  <c:v>356.75</c:v>
                </c:pt>
                <c:pt idx="1428">
                  <c:v>357</c:v>
                </c:pt>
                <c:pt idx="1429">
                  <c:v>357.25</c:v>
                </c:pt>
                <c:pt idx="1430">
                  <c:v>357.5</c:v>
                </c:pt>
                <c:pt idx="1431">
                  <c:v>357.75</c:v>
                </c:pt>
                <c:pt idx="1432">
                  <c:v>358</c:v>
                </c:pt>
                <c:pt idx="1433">
                  <c:v>358.25</c:v>
                </c:pt>
                <c:pt idx="1434">
                  <c:v>358.5</c:v>
                </c:pt>
                <c:pt idx="1435">
                  <c:v>358.75</c:v>
                </c:pt>
                <c:pt idx="1436">
                  <c:v>359</c:v>
                </c:pt>
                <c:pt idx="1437">
                  <c:v>359.25</c:v>
                </c:pt>
                <c:pt idx="1438">
                  <c:v>359.5</c:v>
                </c:pt>
                <c:pt idx="1439">
                  <c:v>359.75</c:v>
                </c:pt>
                <c:pt idx="1440">
                  <c:v>360</c:v>
                </c:pt>
                <c:pt idx="1441">
                  <c:v>360.25</c:v>
                </c:pt>
                <c:pt idx="1442">
                  <c:v>360.5</c:v>
                </c:pt>
                <c:pt idx="1443">
                  <c:v>360.75</c:v>
                </c:pt>
                <c:pt idx="1444">
                  <c:v>361</c:v>
                </c:pt>
                <c:pt idx="1445">
                  <c:v>361.25</c:v>
                </c:pt>
                <c:pt idx="1446">
                  <c:v>361.5</c:v>
                </c:pt>
                <c:pt idx="1447">
                  <c:v>361.75</c:v>
                </c:pt>
                <c:pt idx="1448">
                  <c:v>362</c:v>
                </c:pt>
                <c:pt idx="1449">
                  <c:v>362.25</c:v>
                </c:pt>
                <c:pt idx="1450">
                  <c:v>362.5</c:v>
                </c:pt>
                <c:pt idx="1451">
                  <c:v>362.75</c:v>
                </c:pt>
                <c:pt idx="1452">
                  <c:v>363</c:v>
                </c:pt>
                <c:pt idx="1453">
                  <c:v>363.25</c:v>
                </c:pt>
                <c:pt idx="1454">
                  <c:v>363.5</c:v>
                </c:pt>
                <c:pt idx="1455">
                  <c:v>363.75</c:v>
                </c:pt>
                <c:pt idx="1456">
                  <c:v>364</c:v>
                </c:pt>
                <c:pt idx="1457">
                  <c:v>364.25</c:v>
                </c:pt>
                <c:pt idx="1458">
                  <c:v>364.5</c:v>
                </c:pt>
                <c:pt idx="1459">
                  <c:v>364.75</c:v>
                </c:pt>
                <c:pt idx="1460">
                  <c:v>365</c:v>
                </c:pt>
                <c:pt idx="1461">
                  <c:v>365.25</c:v>
                </c:pt>
                <c:pt idx="1462">
                  <c:v>365.5</c:v>
                </c:pt>
                <c:pt idx="1463">
                  <c:v>365.75</c:v>
                </c:pt>
                <c:pt idx="1464">
                  <c:v>366</c:v>
                </c:pt>
                <c:pt idx="1465">
                  <c:v>366.25</c:v>
                </c:pt>
                <c:pt idx="1466">
                  <c:v>366.5</c:v>
                </c:pt>
                <c:pt idx="1467">
                  <c:v>366.75</c:v>
                </c:pt>
                <c:pt idx="1468">
                  <c:v>367</c:v>
                </c:pt>
                <c:pt idx="1469">
                  <c:v>367.25</c:v>
                </c:pt>
                <c:pt idx="1470">
                  <c:v>367.5</c:v>
                </c:pt>
                <c:pt idx="1471">
                  <c:v>367.75</c:v>
                </c:pt>
                <c:pt idx="1472">
                  <c:v>368</c:v>
                </c:pt>
                <c:pt idx="1473">
                  <c:v>368.25</c:v>
                </c:pt>
                <c:pt idx="1474">
                  <c:v>368.5</c:v>
                </c:pt>
                <c:pt idx="1475">
                  <c:v>368.75</c:v>
                </c:pt>
                <c:pt idx="1476">
                  <c:v>369</c:v>
                </c:pt>
                <c:pt idx="1477">
                  <c:v>369.25</c:v>
                </c:pt>
                <c:pt idx="1478">
                  <c:v>369.5</c:v>
                </c:pt>
                <c:pt idx="1479">
                  <c:v>369.75</c:v>
                </c:pt>
                <c:pt idx="1480">
                  <c:v>370</c:v>
                </c:pt>
                <c:pt idx="1481">
                  <c:v>370.25</c:v>
                </c:pt>
                <c:pt idx="1482">
                  <c:v>370.5</c:v>
                </c:pt>
                <c:pt idx="1483">
                  <c:v>370.75</c:v>
                </c:pt>
                <c:pt idx="1484">
                  <c:v>371</c:v>
                </c:pt>
                <c:pt idx="1485">
                  <c:v>371.25</c:v>
                </c:pt>
                <c:pt idx="1486">
                  <c:v>371.5</c:v>
                </c:pt>
                <c:pt idx="1487">
                  <c:v>371.75</c:v>
                </c:pt>
                <c:pt idx="1488">
                  <c:v>372</c:v>
                </c:pt>
                <c:pt idx="1489">
                  <c:v>372.25</c:v>
                </c:pt>
                <c:pt idx="1490">
                  <c:v>372.5</c:v>
                </c:pt>
                <c:pt idx="1491">
                  <c:v>372.75</c:v>
                </c:pt>
                <c:pt idx="1492">
                  <c:v>373</c:v>
                </c:pt>
                <c:pt idx="1493">
                  <c:v>373.25</c:v>
                </c:pt>
                <c:pt idx="1494">
                  <c:v>373.5</c:v>
                </c:pt>
                <c:pt idx="1495">
                  <c:v>373.75</c:v>
                </c:pt>
                <c:pt idx="1496">
                  <c:v>374</c:v>
                </c:pt>
                <c:pt idx="1497">
                  <c:v>374.25</c:v>
                </c:pt>
                <c:pt idx="1498">
                  <c:v>374.5</c:v>
                </c:pt>
                <c:pt idx="1499">
                  <c:v>374.75</c:v>
                </c:pt>
                <c:pt idx="1500">
                  <c:v>375</c:v>
                </c:pt>
                <c:pt idx="1501">
                  <c:v>375.25</c:v>
                </c:pt>
                <c:pt idx="1502">
                  <c:v>375.5</c:v>
                </c:pt>
                <c:pt idx="1503">
                  <c:v>375.75</c:v>
                </c:pt>
                <c:pt idx="1504">
                  <c:v>376</c:v>
                </c:pt>
                <c:pt idx="1505">
                  <c:v>376.25</c:v>
                </c:pt>
                <c:pt idx="1506">
                  <c:v>376.5</c:v>
                </c:pt>
                <c:pt idx="1507">
                  <c:v>376.75</c:v>
                </c:pt>
                <c:pt idx="1508">
                  <c:v>377</c:v>
                </c:pt>
                <c:pt idx="1509">
                  <c:v>377.25</c:v>
                </c:pt>
                <c:pt idx="1510">
                  <c:v>377.5</c:v>
                </c:pt>
                <c:pt idx="1511">
                  <c:v>377.75</c:v>
                </c:pt>
                <c:pt idx="1512">
                  <c:v>378</c:v>
                </c:pt>
                <c:pt idx="1513">
                  <c:v>378.25</c:v>
                </c:pt>
                <c:pt idx="1514">
                  <c:v>378.5</c:v>
                </c:pt>
                <c:pt idx="1515">
                  <c:v>378.75</c:v>
                </c:pt>
                <c:pt idx="1516">
                  <c:v>379</c:v>
                </c:pt>
                <c:pt idx="1517">
                  <c:v>379.25</c:v>
                </c:pt>
                <c:pt idx="1518">
                  <c:v>379.5</c:v>
                </c:pt>
                <c:pt idx="1519">
                  <c:v>379.75</c:v>
                </c:pt>
                <c:pt idx="1520">
                  <c:v>380</c:v>
                </c:pt>
                <c:pt idx="1521">
                  <c:v>380.25</c:v>
                </c:pt>
                <c:pt idx="1522">
                  <c:v>380.5</c:v>
                </c:pt>
                <c:pt idx="1523">
                  <c:v>380.75</c:v>
                </c:pt>
                <c:pt idx="1524">
                  <c:v>381</c:v>
                </c:pt>
                <c:pt idx="1525">
                  <c:v>381.25</c:v>
                </c:pt>
                <c:pt idx="1526">
                  <c:v>381.5</c:v>
                </c:pt>
                <c:pt idx="1527">
                  <c:v>381.75</c:v>
                </c:pt>
                <c:pt idx="1528">
                  <c:v>382</c:v>
                </c:pt>
                <c:pt idx="1529">
                  <c:v>382.25</c:v>
                </c:pt>
                <c:pt idx="1530">
                  <c:v>382.5</c:v>
                </c:pt>
                <c:pt idx="1531">
                  <c:v>382.75</c:v>
                </c:pt>
                <c:pt idx="1532">
                  <c:v>383</c:v>
                </c:pt>
                <c:pt idx="1533">
                  <c:v>383.25</c:v>
                </c:pt>
                <c:pt idx="1534">
                  <c:v>383.5</c:v>
                </c:pt>
                <c:pt idx="1535">
                  <c:v>383.75</c:v>
                </c:pt>
                <c:pt idx="1536">
                  <c:v>384</c:v>
                </c:pt>
                <c:pt idx="1537">
                  <c:v>384.25</c:v>
                </c:pt>
                <c:pt idx="1538">
                  <c:v>384.5</c:v>
                </c:pt>
                <c:pt idx="1539">
                  <c:v>384.75</c:v>
                </c:pt>
                <c:pt idx="1540">
                  <c:v>385</c:v>
                </c:pt>
                <c:pt idx="1541">
                  <c:v>385.25</c:v>
                </c:pt>
                <c:pt idx="1542">
                  <c:v>385.5</c:v>
                </c:pt>
                <c:pt idx="1543">
                  <c:v>385.75</c:v>
                </c:pt>
                <c:pt idx="1544">
                  <c:v>386</c:v>
                </c:pt>
                <c:pt idx="1545">
                  <c:v>386.25</c:v>
                </c:pt>
                <c:pt idx="1546">
                  <c:v>386.5</c:v>
                </c:pt>
                <c:pt idx="1547">
                  <c:v>386.75</c:v>
                </c:pt>
                <c:pt idx="1548">
                  <c:v>387</c:v>
                </c:pt>
                <c:pt idx="1549">
                  <c:v>387.25</c:v>
                </c:pt>
                <c:pt idx="1550">
                  <c:v>387.5</c:v>
                </c:pt>
                <c:pt idx="1551">
                  <c:v>387.75</c:v>
                </c:pt>
                <c:pt idx="1552">
                  <c:v>388</c:v>
                </c:pt>
                <c:pt idx="1553">
                  <c:v>388.25</c:v>
                </c:pt>
                <c:pt idx="1554">
                  <c:v>388.5</c:v>
                </c:pt>
                <c:pt idx="1555">
                  <c:v>388.75</c:v>
                </c:pt>
                <c:pt idx="1556">
                  <c:v>389</c:v>
                </c:pt>
                <c:pt idx="1557">
                  <c:v>389.25</c:v>
                </c:pt>
                <c:pt idx="1558">
                  <c:v>389.5</c:v>
                </c:pt>
                <c:pt idx="1559">
                  <c:v>389.75</c:v>
                </c:pt>
                <c:pt idx="1560">
                  <c:v>390</c:v>
                </c:pt>
                <c:pt idx="1561">
                  <c:v>390.25</c:v>
                </c:pt>
                <c:pt idx="1562">
                  <c:v>390.5</c:v>
                </c:pt>
                <c:pt idx="1563">
                  <c:v>390.75</c:v>
                </c:pt>
                <c:pt idx="1564">
                  <c:v>391</c:v>
                </c:pt>
                <c:pt idx="1565">
                  <c:v>391.25</c:v>
                </c:pt>
                <c:pt idx="1566">
                  <c:v>391.5</c:v>
                </c:pt>
                <c:pt idx="1567">
                  <c:v>391.75</c:v>
                </c:pt>
                <c:pt idx="1568">
                  <c:v>392</c:v>
                </c:pt>
                <c:pt idx="1569">
                  <c:v>392.25</c:v>
                </c:pt>
                <c:pt idx="1570">
                  <c:v>392.5</c:v>
                </c:pt>
                <c:pt idx="1571">
                  <c:v>392.75</c:v>
                </c:pt>
                <c:pt idx="1572">
                  <c:v>393</c:v>
                </c:pt>
                <c:pt idx="1573">
                  <c:v>393.25</c:v>
                </c:pt>
                <c:pt idx="1574">
                  <c:v>393.5</c:v>
                </c:pt>
                <c:pt idx="1575">
                  <c:v>393.75</c:v>
                </c:pt>
                <c:pt idx="1576">
                  <c:v>394</c:v>
                </c:pt>
                <c:pt idx="1577">
                  <c:v>394.25</c:v>
                </c:pt>
                <c:pt idx="1578">
                  <c:v>394.5</c:v>
                </c:pt>
                <c:pt idx="1579">
                  <c:v>394.75</c:v>
                </c:pt>
                <c:pt idx="1580">
                  <c:v>395</c:v>
                </c:pt>
                <c:pt idx="1581">
                  <c:v>395.25</c:v>
                </c:pt>
                <c:pt idx="1582">
                  <c:v>395.5</c:v>
                </c:pt>
                <c:pt idx="1583">
                  <c:v>395.75</c:v>
                </c:pt>
                <c:pt idx="1584">
                  <c:v>396</c:v>
                </c:pt>
                <c:pt idx="1585">
                  <c:v>396.25</c:v>
                </c:pt>
                <c:pt idx="1586">
                  <c:v>396.5</c:v>
                </c:pt>
                <c:pt idx="1587">
                  <c:v>396.75</c:v>
                </c:pt>
                <c:pt idx="1588">
                  <c:v>397</c:v>
                </c:pt>
                <c:pt idx="1589">
                  <c:v>397.25</c:v>
                </c:pt>
                <c:pt idx="1590">
                  <c:v>397.5</c:v>
                </c:pt>
                <c:pt idx="1591">
                  <c:v>397.75</c:v>
                </c:pt>
                <c:pt idx="1592">
                  <c:v>398</c:v>
                </c:pt>
                <c:pt idx="1593">
                  <c:v>398.25</c:v>
                </c:pt>
                <c:pt idx="1594">
                  <c:v>398.5</c:v>
                </c:pt>
                <c:pt idx="1595">
                  <c:v>398.75</c:v>
                </c:pt>
                <c:pt idx="1596">
                  <c:v>399</c:v>
                </c:pt>
                <c:pt idx="1597">
                  <c:v>399.25</c:v>
                </c:pt>
                <c:pt idx="1598">
                  <c:v>399.5</c:v>
                </c:pt>
                <c:pt idx="1599">
                  <c:v>399.75</c:v>
                </c:pt>
                <c:pt idx="1600">
                  <c:v>400</c:v>
                </c:pt>
                <c:pt idx="1601">
                  <c:v>400.25</c:v>
                </c:pt>
                <c:pt idx="1602">
                  <c:v>400.5</c:v>
                </c:pt>
                <c:pt idx="1603">
                  <c:v>400.75</c:v>
                </c:pt>
                <c:pt idx="1604">
                  <c:v>401</c:v>
                </c:pt>
                <c:pt idx="1605">
                  <c:v>401.25</c:v>
                </c:pt>
                <c:pt idx="1606">
                  <c:v>401.5</c:v>
                </c:pt>
                <c:pt idx="1607">
                  <c:v>401.75</c:v>
                </c:pt>
                <c:pt idx="1608">
                  <c:v>402</c:v>
                </c:pt>
                <c:pt idx="1609">
                  <c:v>402.25</c:v>
                </c:pt>
                <c:pt idx="1610">
                  <c:v>402.5</c:v>
                </c:pt>
                <c:pt idx="1611">
                  <c:v>402.75</c:v>
                </c:pt>
                <c:pt idx="1612">
                  <c:v>403</c:v>
                </c:pt>
                <c:pt idx="1613">
                  <c:v>403.25</c:v>
                </c:pt>
                <c:pt idx="1614">
                  <c:v>403.5</c:v>
                </c:pt>
                <c:pt idx="1615">
                  <c:v>403.75</c:v>
                </c:pt>
                <c:pt idx="1616">
                  <c:v>404</c:v>
                </c:pt>
                <c:pt idx="1617">
                  <c:v>404.25</c:v>
                </c:pt>
                <c:pt idx="1618">
                  <c:v>404.5</c:v>
                </c:pt>
                <c:pt idx="1619">
                  <c:v>404.75</c:v>
                </c:pt>
                <c:pt idx="1620">
                  <c:v>405</c:v>
                </c:pt>
                <c:pt idx="1621">
                  <c:v>405.25</c:v>
                </c:pt>
                <c:pt idx="1622">
                  <c:v>405.5</c:v>
                </c:pt>
                <c:pt idx="1623">
                  <c:v>405.75</c:v>
                </c:pt>
                <c:pt idx="1624">
                  <c:v>406</c:v>
                </c:pt>
                <c:pt idx="1625">
                  <c:v>406.25</c:v>
                </c:pt>
                <c:pt idx="1626">
                  <c:v>406.5</c:v>
                </c:pt>
                <c:pt idx="1627">
                  <c:v>406.75</c:v>
                </c:pt>
                <c:pt idx="1628">
                  <c:v>407</c:v>
                </c:pt>
                <c:pt idx="1629">
                  <c:v>407.25</c:v>
                </c:pt>
                <c:pt idx="1630">
                  <c:v>407.5</c:v>
                </c:pt>
                <c:pt idx="1631">
                  <c:v>407.75</c:v>
                </c:pt>
                <c:pt idx="1632">
                  <c:v>408</c:v>
                </c:pt>
                <c:pt idx="1633">
                  <c:v>408.25</c:v>
                </c:pt>
                <c:pt idx="1634">
                  <c:v>408.5</c:v>
                </c:pt>
                <c:pt idx="1635">
                  <c:v>408.75</c:v>
                </c:pt>
                <c:pt idx="1636">
                  <c:v>409</c:v>
                </c:pt>
                <c:pt idx="1637">
                  <c:v>409.25</c:v>
                </c:pt>
                <c:pt idx="1638">
                  <c:v>409.5</c:v>
                </c:pt>
                <c:pt idx="1639">
                  <c:v>409.75</c:v>
                </c:pt>
                <c:pt idx="1640">
                  <c:v>410</c:v>
                </c:pt>
                <c:pt idx="1641">
                  <c:v>410.25</c:v>
                </c:pt>
                <c:pt idx="1642">
                  <c:v>410.5</c:v>
                </c:pt>
                <c:pt idx="1643">
                  <c:v>410.75</c:v>
                </c:pt>
                <c:pt idx="1644">
                  <c:v>411</c:v>
                </c:pt>
                <c:pt idx="1645">
                  <c:v>411.25</c:v>
                </c:pt>
                <c:pt idx="1646">
                  <c:v>411.5</c:v>
                </c:pt>
                <c:pt idx="1647">
                  <c:v>411.75</c:v>
                </c:pt>
                <c:pt idx="1648">
                  <c:v>412</c:v>
                </c:pt>
                <c:pt idx="1649">
                  <c:v>412.25</c:v>
                </c:pt>
                <c:pt idx="1650">
                  <c:v>412.5</c:v>
                </c:pt>
                <c:pt idx="1651">
                  <c:v>412.75</c:v>
                </c:pt>
                <c:pt idx="1652">
                  <c:v>413</c:v>
                </c:pt>
                <c:pt idx="1653">
                  <c:v>413.25</c:v>
                </c:pt>
                <c:pt idx="1654">
                  <c:v>413.5</c:v>
                </c:pt>
                <c:pt idx="1655">
                  <c:v>413.75</c:v>
                </c:pt>
                <c:pt idx="1656">
                  <c:v>414</c:v>
                </c:pt>
                <c:pt idx="1657">
                  <c:v>414.25</c:v>
                </c:pt>
                <c:pt idx="1658">
                  <c:v>414.5</c:v>
                </c:pt>
                <c:pt idx="1659">
                  <c:v>414.75</c:v>
                </c:pt>
                <c:pt idx="1660">
                  <c:v>415</c:v>
                </c:pt>
                <c:pt idx="1661">
                  <c:v>415.25</c:v>
                </c:pt>
                <c:pt idx="1662">
                  <c:v>415.5</c:v>
                </c:pt>
                <c:pt idx="1663">
                  <c:v>415.75</c:v>
                </c:pt>
                <c:pt idx="1664">
                  <c:v>416</c:v>
                </c:pt>
                <c:pt idx="1665">
                  <c:v>416.25</c:v>
                </c:pt>
                <c:pt idx="1666">
                  <c:v>416.5</c:v>
                </c:pt>
                <c:pt idx="1667">
                  <c:v>416.75</c:v>
                </c:pt>
                <c:pt idx="1668">
                  <c:v>417</c:v>
                </c:pt>
                <c:pt idx="1669">
                  <c:v>417.25</c:v>
                </c:pt>
                <c:pt idx="1670">
                  <c:v>417.5</c:v>
                </c:pt>
                <c:pt idx="1671">
                  <c:v>417.75</c:v>
                </c:pt>
                <c:pt idx="1672">
                  <c:v>418</c:v>
                </c:pt>
                <c:pt idx="1673">
                  <c:v>418.25</c:v>
                </c:pt>
                <c:pt idx="1674">
                  <c:v>418.5</c:v>
                </c:pt>
                <c:pt idx="1675">
                  <c:v>418.75</c:v>
                </c:pt>
                <c:pt idx="1676">
                  <c:v>419</c:v>
                </c:pt>
                <c:pt idx="1677">
                  <c:v>419.25</c:v>
                </c:pt>
                <c:pt idx="1678">
                  <c:v>419.5</c:v>
                </c:pt>
                <c:pt idx="1679">
                  <c:v>419.75</c:v>
                </c:pt>
                <c:pt idx="1680">
                  <c:v>420</c:v>
                </c:pt>
                <c:pt idx="1681">
                  <c:v>420.25</c:v>
                </c:pt>
                <c:pt idx="1682">
                  <c:v>420.5</c:v>
                </c:pt>
                <c:pt idx="1683">
                  <c:v>420.75</c:v>
                </c:pt>
                <c:pt idx="1684">
                  <c:v>421</c:v>
                </c:pt>
                <c:pt idx="1685">
                  <c:v>421.25</c:v>
                </c:pt>
                <c:pt idx="1686">
                  <c:v>421.5</c:v>
                </c:pt>
                <c:pt idx="1687">
                  <c:v>421.75</c:v>
                </c:pt>
                <c:pt idx="1688">
                  <c:v>422</c:v>
                </c:pt>
                <c:pt idx="1689">
                  <c:v>422.25</c:v>
                </c:pt>
                <c:pt idx="1690">
                  <c:v>422.5</c:v>
                </c:pt>
                <c:pt idx="1691">
                  <c:v>422.75</c:v>
                </c:pt>
                <c:pt idx="1692">
                  <c:v>423</c:v>
                </c:pt>
                <c:pt idx="1693">
                  <c:v>423.25</c:v>
                </c:pt>
                <c:pt idx="1694">
                  <c:v>423.5</c:v>
                </c:pt>
                <c:pt idx="1695">
                  <c:v>423.75</c:v>
                </c:pt>
                <c:pt idx="1696">
                  <c:v>424</c:v>
                </c:pt>
                <c:pt idx="1697">
                  <c:v>424.25</c:v>
                </c:pt>
                <c:pt idx="1698">
                  <c:v>424.5</c:v>
                </c:pt>
                <c:pt idx="1699">
                  <c:v>424.75</c:v>
                </c:pt>
                <c:pt idx="1700">
                  <c:v>425</c:v>
                </c:pt>
                <c:pt idx="1701">
                  <c:v>425.25</c:v>
                </c:pt>
                <c:pt idx="1702">
                  <c:v>425.5</c:v>
                </c:pt>
                <c:pt idx="1703">
                  <c:v>425.75</c:v>
                </c:pt>
                <c:pt idx="1704">
                  <c:v>426</c:v>
                </c:pt>
                <c:pt idx="1705">
                  <c:v>426.25</c:v>
                </c:pt>
                <c:pt idx="1706">
                  <c:v>426.5</c:v>
                </c:pt>
                <c:pt idx="1707">
                  <c:v>426.75</c:v>
                </c:pt>
                <c:pt idx="1708">
                  <c:v>427</c:v>
                </c:pt>
                <c:pt idx="1709">
                  <c:v>427.25</c:v>
                </c:pt>
                <c:pt idx="1710">
                  <c:v>427.5</c:v>
                </c:pt>
                <c:pt idx="1711">
                  <c:v>427.75</c:v>
                </c:pt>
                <c:pt idx="1712">
                  <c:v>428</c:v>
                </c:pt>
                <c:pt idx="1713">
                  <c:v>428.25</c:v>
                </c:pt>
                <c:pt idx="1714">
                  <c:v>428.5</c:v>
                </c:pt>
                <c:pt idx="1715">
                  <c:v>428.75</c:v>
                </c:pt>
                <c:pt idx="1716">
                  <c:v>429</c:v>
                </c:pt>
                <c:pt idx="1717">
                  <c:v>429.25</c:v>
                </c:pt>
                <c:pt idx="1718">
                  <c:v>429.5</c:v>
                </c:pt>
                <c:pt idx="1719">
                  <c:v>429.75</c:v>
                </c:pt>
                <c:pt idx="1720">
                  <c:v>430</c:v>
                </c:pt>
                <c:pt idx="1721">
                  <c:v>430.25</c:v>
                </c:pt>
                <c:pt idx="1722">
                  <c:v>430.5</c:v>
                </c:pt>
                <c:pt idx="1723">
                  <c:v>430.75</c:v>
                </c:pt>
                <c:pt idx="1724">
                  <c:v>431</c:v>
                </c:pt>
                <c:pt idx="1725">
                  <c:v>431.25</c:v>
                </c:pt>
                <c:pt idx="1726">
                  <c:v>431.5</c:v>
                </c:pt>
                <c:pt idx="1727">
                  <c:v>431.75</c:v>
                </c:pt>
                <c:pt idx="1728">
                  <c:v>432</c:v>
                </c:pt>
                <c:pt idx="1729">
                  <c:v>432.25</c:v>
                </c:pt>
                <c:pt idx="1730">
                  <c:v>432.5</c:v>
                </c:pt>
                <c:pt idx="1731">
                  <c:v>432.75</c:v>
                </c:pt>
                <c:pt idx="1732">
                  <c:v>433</c:v>
                </c:pt>
                <c:pt idx="1733">
                  <c:v>433.25</c:v>
                </c:pt>
                <c:pt idx="1734">
                  <c:v>433.5</c:v>
                </c:pt>
                <c:pt idx="1735">
                  <c:v>433.75</c:v>
                </c:pt>
                <c:pt idx="1736">
                  <c:v>434</c:v>
                </c:pt>
                <c:pt idx="1737">
                  <c:v>434.25</c:v>
                </c:pt>
                <c:pt idx="1738">
                  <c:v>434.5</c:v>
                </c:pt>
                <c:pt idx="1739">
                  <c:v>434.75</c:v>
                </c:pt>
                <c:pt idx="1740">
                  <c:v>435</c:v>
                </c:pt>
                <c:pt idx="1741">
                  <c:v>435.25</c:v>
                </c:pt>
                <c:pt idx="1742">
                  <c:v>435.5</c:v>
                </c:pt>
                <c:pt idx="1743">
                  <c:v>435.75</c:v>
                </c:pt>
                <c:pt idx="1744">
                  <c:v>436</c:v>
                </c:pt>
                <c:pt idx="1745">
                  <c:v>436.25</c:v>
                </c:pt>
                <c:pt idx="1746">
                  <c:v>436.5</c:v>
                </c:pt>
                <c:pt idx="1747">
                  <c:v>436.75</c:v>
                </c:pt>
                <c:pt idx="1748">
                  <c:v>437</c:v>
                </c:pt>
                <c:pt idx="1749">
                  <c:v>437.25</c:v>
                </c:pt>
                <c:pt idx="1750">
                  <c:v>437.5</c:v>
                </c:pt>
                <c:pt idx="1751">
                  <c:v>437.75</c:v>
                </c:pt>
                <c:pt idx="1752">
                  <c:v>438</c:v>
                </c:pt>
                <c:pt idx="1753">
                  <c:v>438.25</c:v>
                </c:pt>
                <c:pt idx="1754">
                  <c:v>438.5</c:v>
                </c:pt>
                <c:pt idx="1755">
                  <c:v>438.75</c:v>
                </c:pt>
                <c:pt idx="1756">
                  <c:v>439</c:v>
                </c:pt>
                <c:pt idx="1757">
                  <c:v>439.25</c:v>
                </c:pt>
                <c:pt idx="1758">
                  <c:v>439.5</c:v>
                </c:pt>
                <c:pt idx="1759">
                  <c:v>439.75</c:v>
                </c:pt>
                <c:pt idx="1760">
                  <c:v>440</c:v>
                </c:pt>
                <c:pt idx="1761">
                  <c:v>440.25</c:v>
                </c:pt>
                <c:pt idx="1762">
                  <c:v>440.5</c:v>
                </c:pt>
                <c:pt idx="1763">
                  <c:v>440.75</c:v>
                </c:pt>
                <c:pt idx="1764">
                  <c:v>441</c:v>
                </c:pt>
                <c:pt idx="1765">
                  <c:v>441.25</c:v>
                </c:pt>
                <c:pt idx="1766">
                  <c:v>441.5</c:v>
                </c:pt>
                <c:pt idx="1767">
                  <c:v>441.75</c:v>
                </c:pt>
                <c:pt idx="1768">
                  <c:v>442</c:v>
                </c:pt>
                <c:pt idx="1769">
                  <c:v>442.25</c:v>
                </c:pt>
                <c:pt idx="1770">
                  <c:v>442.5</c:v>
                </c:pt>
                <c:pt idx="1771">
                  <c:v>442.75</c:v>
                </c:pt>
                <c:pt idx="1772">
                  <c:v>443</c:v>
                </c:pt>
                <c:pt idx="1773">
                  <c:v>443.25</c:v>
                </c:pt>
                <c:pt idx="1774">
                  <c:v>443.5</c:v>
                </c:pt>
                <c:pt idx="1775">
                  <c:v>443.75</c:v>
                </c:pt>
                <c:pt idx="1776">
                  <c:v>444</c:v>
                </c:pt>
                <c:pt idx="1777">
                  <c:v>444.25</c:v>
                </c:pt>
                <c:pt idx="1778">
                  <c:v>444.5</c:v>
                </c:pt>
                <c:pt idx="1779">
                  <c:v>444.75</c:v>
                </c:pt>
                <c:pt idx="1780">
                  <c:v>445</c:v>
                </c:pt>
                <c:pt idx="1781">
                  <c:v>445.25</c:v>
                </c:pt>
                <c:pt idx="1782">
                  <c:v>445.5</c:v>
                </c:pt>
                <c:pt idx="1783">
                  <c:v>445.75</c:v>
                </c:pt>
                <c:pt idx="1784">
                  <c:v>446</c:v>
                </c:pt>
                <c:pt idx="1785">
                  <c:v>446.25</c:v>
                </c:pt>
                <c:pt idx="1786">
                  <c:v>446.5</c:v>
                </c:pt>
                <c:pt idx="1787">
                  <c:v>446.75</c:v>
                </c:pt>
                <c:pt idx="1788">
                  <c:v>447</c:v>
                </c:pt>
                <c:pt idx="1789">
                  <c:v>447.25</c:v>
                </c:pt>
                <c:pt idx="1790">
                  <c:v>447.5</c:v>
                </c:pt>
                <c:pt idx="1791">
                  <c:v>447.75</c:v>
                </c:pt>
                <c:pt idx="1792">
                  <c:v>448</c:v>
                </c:pt>
                <c:pt idx="1793">
                  <c:v>448.25</c:v>
                </c:pt>
                <c:pt idx="1794">
                  <c:v>448.5</c:v>
                </c:pt>
                <c:pt idx="1795">
                  <c:v>448.75</c:v>
                </c:pt>
                <c:pt idx="1796">
                  <c:v>449</c:v>
                </c:pt>
                <c:pt idx="1797">
                  <c:v>449.25</c:v>
                </c:pt>
                <c:pt idx="1798">
                  <c:v>449.5</c:v>
                </c:pt>
                <c:pt idx="1799">
                  <c:v>449.75</c:v>
                </c:pt>
                <c:pt idx="1800">
                  <c:v>450</c:v>
                </c:pt>
                <c:pt idx="1801">
                  <c:v>450.25</c:v>
                </c:pt>
                <c:pt idx="1802">
                  <c:v>450.5</c:v>
                </c:pt>
                <c:pt idx="1803">
                  <c:v>450.75</c:v>
                </c:pt>
                <c:pt idx="1804">
                  <c:v>451</c:v>
                </c:pt>
                <c:pt idx="1805">
                  <c:v>451.25</c:v>
                </c:pt>
                <c:pt idx="1806">
                  <c:v>451.5</c:v>
                </c:pt>
                <c:pt idx="1807">
                  <c:v>451.75</c:v>
                </c:pt>
                <c:pt idx="1808">
                  <c:v>452</c:v>
                </c:pt>
                <c:pt idx="1809">
                  <c:v>452.25</c:v>
                </c:pt>
                <c:pt idx="1810">
                  <c:v>452.5</c:v>
                </c:pt>
                <c:pt idx="1811">
                  <c:v>452.75</c:v>
                </c:pt>
                <c:pt idx="1812">
                  <c:v>453</c:v>
                </c:pt>
                <c:pt idx="1813">
                  <c:v>453.25</c:v>
                </c:pt>
                <c:pt idx="1814">
                  <c:v>453.5</c:v>
                </c:pt>
                <c:pt idx="1815">
                  <c:v>453.75</c:v>
                </c:pt>
                <c:pt idx="1816">
                  <c:v>454</c:v>
                </c:pt>
                <c:pt idx="1817">
                  <c:v>454.25</c:v>
                </c:pt>
                <c:pt idx="1818">
                  <c:v>454.5</c:v>
                </c:pt>
                <c:pt idx="1819">
                  <c:v>454.75</c:v>
                </c:pt>
                <c:pt idx="1820">
                  <c:v>455</c:v>
                </c:pt>
                <c:pt idx="1821">
                  <c:v>455.25</c:v>
                </c:pt>
                <c:pt idx="1822">
                  <c:v>455.5</c:v>
                </c:pt>
                <c:pt idx="1823">
                  <c:v>455.75</c:v>
                </c:pt>
                <c:pt idx="1824">
                  <c:v>456</c:v>
                </c:pt>
                <c:pt idx="1825">
                  <c:v>456.25</c:v>
                </c:pt>
                <c:pt idx="1826">
                  <c:v>456.5</c:v>
                </c:pt>
                <c:pt idx="1827">
                  <c:v>456.75</c:v>
                </c:pt>
                <c:pt idx="1828">
                  <c:v>457</c:v>
                </c:pt>
                <c:pt idx="1829">
                  <c:v>457.25</c:v>
                </c:pt>
                <c:pt idx="1830">
                  <c:v>457.5</c:v>
                </c:pt>
                <c:pt idx="1831">
                  <c:v>457.75</c:v>
                </c:pt>
                <c:pt idx="1832">
                  <c:v>458</c:v>
                </c:pt>
                <c:pt idx="1833">
                  <c:v>458.25</c:v>
                </c:pt>
                <c:pt idx="1834">
                  <c:v>458.5</c:v>
                </c:pt>
                <c:pt idx="1835">
                  <c:v>458.75</c:v>
                </c:pt>
                <c:pt idx="1836">
                  <c:v>459</c:v>
                </c:pt>
                <c:pt idx="1837">
                  <c:v>459.25</c:v>
                </c:pt>
                <c:pt idx="1838">
                  <c:v>459.5</c:v>
                </c:pt>
                <c:pt idx="1839">
                  <c:v>459.75</c:v>
                </c:pt>
                <c:pt idx="1840">
                  <c:v>460</c:v>
                </c:pt>
                <c:pt idx="1841">
                  <c:v>460.25</c:v>
                </c:pt>
                <c:pt idx="1842">
                  <c:v>460.5</c:v>
                </c:pt>
                <c:pt idx="1843">
                  <c:v>460.75</c:v>
                </c:pt>
                <c:pt idx="1844">
                  <c:v>461</c:v>
                </c:pt>
                <c:pt idx="1845">
                  <c:v>461.25</c:v>
                </c:pt>
                <c:pt idx="1846">
                  <c:v>461.5</c:v>
                </c:pt>
                <c:pt idx="1847">
                  <c:v>461.75</c:v>
                </c:pt>
                <c:pt idx="1848">
                  <c:v>462</c:v>
                </c:pt>
                <c:pt idx="1849">
                  <c:v>462.25</c:v>
                </c:pt>
                <c:pt idx="1850">
                  <c:v>462.5</c:v>
                </c:pt>
                <c:pt idx="1851">
                  <c:v>462.75</c:v>
                </c:pt>
                <c:pt idx="1852">
                  <c:v>463</c:v>
                </c:pt>
                <c:pt idx="1853">
                  <c:v>463.25</c:v>
                </c:pt>
                <c:pt idx="1854">
                  <c:v>463.5</c:v>
                </c:pt>
                <c:pt idx="1855">
                  <c:v>463.75</c:v>
                </c:pt>
                <c:pt idx="1856">
                  <c:v>464</c:v>
                </c:pt>
                <c:pt idx="1857">
                  <c:v>464.25</c:v>
                </c:pt>
                <c:pt idx="1858">
                  <c:v>464.5</c:v>
                </c:pt>
                <c:pt idx="1859">
                  <c:v>464.75</c:v>
                </c:pt>
                <c:pt idx="1860">
                  <c:v>465</c:v>
                </c:pt>
                <c:pt idx="1861">
                  <c:v>465.25</c:v>
                </c:pt>
                <c:pt idx="1862">
                  <c:v>465.5</c:v>
                </c:pt>
                <c:pt idx="1863">
                  <c:v>465.75</c:v>
                </c:pt>
                <c:pt idx="1864">
                  <c:v>466</c:v>
                </c:pt>
                <c:pt idx="1865">
                  <c:v>466.25</c:v>
                </c:pt>
                <c:pt idx="1866">
                  <c:v>466.5</c:v>
                </c:pt>
                <c:pt idx="1867">
                  <c:v>466.75</c:v>
                </c:pt>
                <c:pt idx="1868">
                  <c:v>467</c:v>
                </c:pt>
                <c:pt idx="1869">
                  <c:v>467.25</c:v>
                </c:pt>
                <c:pt idx="1870">
                  <c:v>467.5</c:v>
                </c:pt>
                <c:pt idx="1871">
                  <c:v>467.75</c:v>
                </c:pt>
                <c:pt idx="1872">
                  <c:v>468</c:v>
                </c:pt>
                <c:pt idx="1873">
                  <c:v>468.25</c:v>
                </c:pt>
                <c:pt idx="1874">
                  <c:v>468.5</c:v>
                </c:pt>
                <c:pt idx="1875">
                  <c:v>468.75</c:v>
                </c:pt>
                <c:pt idx="1876">
                  <c:v>469</c:v>
                </c:pt>
                <c:pt idx="1877">
                  <c:v>469.25</c:v>
                </c:pt>
                <c:pt idx="1878">
                  <c:v>469.5</c:v>
                </c:pt>
                <c:pt idx="1879">
                  <c:v>469.75</c:v>
                </c:pt>
                <c:pt idx="1880">
                  <c:v>470</c:v>
                </c:pt>
                <c:pt idx="1881">
                  <c:v>470.25</c:v>
                </c:pt>
                <c:pt idx="1882">
                  <c:v>470.5</c:v>
                </c:pt>
                <c:pt idx="1883">
                  <c:v>470.75</c:v>
                </c:pt>
                <c:pt idx="1884">
                  <c:v>471</c:v>
                </c:pt>
                <c:pt idx="1885">
                  <c:v>471.25</c:v>
                </c:pt>
                <c:pt idx="1886">
                  <c:v>471.5</c:v>
                </c:pt>
                <c:pt idx="1887">
                  <c:v>471.75</c:v>
                </c:pt>
                <c:pt idx="1888">
                  <c:v>472</c:v>
                </c:pt>
                <c:pt idx="1889">
                  <c:v>472.25</c:v>
                </c:pt>
                <c:pt idx="1890">
                  <c:v>472.5</c:v>
                </c:pt>
                <c:pt idx="1891">
                  <c:v>472.75</c:v>
                </c:pt>
                <c:pt idx="1892">
                  <c:v>473</c:v>
                </c:pt>
                <c:pt idx="1893">
                  <c:v>473.25</c:v>
                </c:pt>
                <c:pt idx="1894">
                  <c:v>473.5</c:v>
                </c:pt>
                <c:pt idx="1895">
                  <c:v>473.75</c:v>
                </c:pt>
                <c:pt idx="1896">
                  <c:v>474</c:v>
                </c:pt>
                <c:pt idx="1897">
                  <c:v>474.25</c:v>
                </c:pt>
                <c:pt idx="1898">
                  <c:v>474.5</c:v>
                </c:pt>
                <c:pt idx="1899">
                  <c:v>474.75</c:v>
                </c:pt>
                <c:pt idx="1900">
                  <c:v>475</c:v>
                </c:pt>
                <c:pt idx="1901">
                  <c:v>475.25</c:v>
                </c:pt>
                <c:pt idx="1902">
                  <c:v>475.5</c:v>
                </c:pt>
                <c:pt idx="1903">
                  <c:v>475.75</c:v>
                </c:pt>
                <c:pt idx="1904">
                  <c:v>476</c:v>
                </c:pt>
                <c:pt idx="1905">
                  <c:v>476.25</c:v>
                </c:pt>
                <c:pt idx="1906">
                  <c:v>476.5</c:v>
                </c:pt>
                <c:pt idx="1907">
                  <c:v>476.75</c:v>
                </c:pt>
                <c:pt idx="1908">
                  <c:v>477</c:v>
                </c:pt>
                <c:pt idx="1909">
                  <c:v>477.25</c:v>
                </c:pt>
                <c:pt idx="1910">
                  <c:v>477.5</c:v>
                </c:pt>
                <c:pt idx="1911">
                  <c:v>477.75</c:v>
                </c:pt>
                <c:pt idx="1912">
                  <c:v>478</c:v>
                </c:pt>
                <c:pt idx="1913">
                  <c:v>478.25</c:v>
                </c:pt>
                <c:pt idx="1914">
                  <c:v>478.5</c:v>
                </c:pt>
                <c:pt idx="1915">
                  <c:v>478.75</c:v>
                </c:pt>
                <c:pt idx="1916">
                  <c:v>479</c:v>
                </c:pt>
                <c:pt idx="1917">
                  <c:v>479.25</c:v>
                </c:pt>
                <c:pt idx="1918">
                  <c:v>479.5</c:v>
                </c:pt>
                <c:pt idx="1919">
                  <c:v>479.75</c:v>
                </c:pt>
                <c:pt idx="1920">
                  <c:v>480</c:v>
                </c:pt>
                <c:pt idx="1921">
                  <c:v>480.25</c:v>
                </c:pt>
                <c:pt idx="1922">
                  <c:v>480.5</c:v>
                </c:pt>
                <c:pt idx="1923">
                  <c:v>480.75</c:v>
                </c:pt>
                <c:pt idx="1924">
                  <c:v>481</c:v>
                </c:pt>
                <c:pt idx="1925">
                  <c:v>481.25</c:v>
                </c:pt>
                <c:pt idx="1926">
                  <c:v>481.5</c:v>
                </c:pt>
                <c:pt idx="1927">
                  <c:v>481.75</c:v>
                </c:pt>
                <c:pt idx="1928">
                  <c:v>482</c:v>
                </c:pt>
                <c:pt idx="1929">
                  <c:v>482.25</c:v>
                </c:pt>
                <c:pt idx="1930">
                  <c:v>482.5</c:v>
                </c:pt>
                <c:pt idx="1931">
                  <c:v>482.75</c:v>
                </c:pt>
                <c:pt idx="1932">
                  <c:v>483</c:v>
                </c:pt>
                <c:pt idx="1933">
                  <c:v>483.25</c:v>
                </c:pt>
                <c:pt idx="1934">
                  <c:v>483.5</c:v>
                </c:pt>
                <c:pt idx="1935">
                  <c:v>483.75</c:v>
                </c:pt>
                <c:pt idx="1936">
                  <c:v>484</c:v>
                </c:pt>
                <c:pt idx="1937">
                  <c:v>484.25</c:v>
                </c:pt>
                <c:pt idx="1938">
                  <c:v>484.5</c:v>
                </c:pt>
                <c:pt idx="1939">
                  <c:v>484.75</c:v>
                </c:pt>
                <c:pt idx="1940">
                  <c:v>485</c:v>
                </c:pt>
                <c:pt idx="1941">
                  <c:v>485.25</c:v>
                </c:pt>
                <c:pt idx="1942">
                  <c:v>485.5</c:v>
                </c:pt>
                <c:pt idx="1943">
                  <c:v>485.75</c:v>
                </c:pt>
                <c:pt idx="1944">
                  <c:v>486</c:v>
                </c:pt>
                <c:pt idx="1945">
                  <c:v>486.25</c:v>
                </c:pt>
                <c:pt idx="1946">
                  <c:v>486.5</c:v>
                </c:pt>
                <c:pt idx="1947">
                  <c:v>486.75</c:v>
                </c:pt>
                <c:pt idx="1948">
                  <c:v>487</c:v>
                </c:pt>
                <c:pt idx="1949">
                  <c:v>487.25</c:v>
                </c:pt>
                <c:pt idx="1950">
                  <c:v>487.5</c:v>
                </c:pt>
                <c:pt idx="1951">
                  <c:v>487.75</c:v>
                </c:pt>
                <c:pt idx="1952">
                  <c:v>488</c:v>
                </c:pt>
                <c:pt idx="1953">
                  <c:v>488.25</c:v>
                </c:pt>
                <c:pt idx="1954">
                  <c:v>488.5</c:v>
                </c:pt>
                <c:pt idx="1955">
                  <c:v>488.75</c:v>
                </c:pt>
                <c:pt idx="1956">
                  <c:v>489</c:v>
                </c:pt>
                <c:pt idx="1957">
                  <c:v>489.25</c:v>
                </c:pt>
                <c:pt idx="1958">
                  <c:v>489.5</c:v>
                </c:pt>
                <c:pt idx="1959">
                  <c:v>489.75</c:v>
                </c:pt>
                <c:pt idx="1960">
                  <c:v>490</c:v>
                </c:pt>
                <c:pt idx="1961">
                  <c:v>490.25</c:v>
                </c:pt>
                <c:pt idx="1962">
                  <c:v>490.5</c:v>
                </c:pt>
                <c:pt idx="1963">
                  <c:v>490.75</c:v>
                </c:pt>
                <c:pt idx="1964">
                  <c:v>491</c:v>
                </c:pt>
                <c:pt idx="1965">
                  <c:v>491.25</c:v>
                </c:pt>
                <c:pt idx="1966">
                  <c:v>491.5</c:v>
                </c:pt>
                <c:pt idx="1967">
                  <c:v>491.75</c:v>
                </c:pt>
                <c:pt idx="1968">
                  <c:v>492</c:v>
                </c:pt>
                <c:pt idx="1969">
                  <c:v>492.25</c:v>
                </c:pt>
                <c:pt idx="1970">
                  <c:v>492.5</c:v>
                </c:pt>
                <c:pt idx="1971">
                  <c:v>492.75</c:v>
                </c:pt>
                <c:pt idx="1972">
                  <c:v>493</c:v>
                </c:pt>
                <c:pt idx="1973">
                  <c:v>493.25</c:v>
                </c:pt>
                <c:pt idx="1974">
                  <c:v>493.5</c:v>
                </c:pt>
                <c:pt idx="1975">
                  <c:v>493.75</c:v>
                </c:pt>
                <c:pt idx="1976">
                  <c:v>494</c:v>
                </c:pt>
                <c:pt idx="1977">
                  <c:v>494.25</c:v>
                </c:pt>
                <c:pt idx="1978">
                  <c:v>494.5</c:v>
                </c:pt>
                <c:pt idx="1979">
                  <c:v>494.75</c:v>
                </c:pt>
                <c:pt idx="1980">
                  <c:v>495</c:v>
                </c:pt>
                <c:pt idx="1981">
                  <c:v>495.25</c:v>
                </c:pt>
                <c:pt idx="1982">
                  <c:v>495.5</c:v>
                </c:pt>
                <c:pt idx="1983">
                  <c:v>495.75</c:v>
                </c:pt>
                <c:pt idx="1984">
                  <c:v>496</c:v>
                </c:pt>
                <c:pt idx="1985">
                  <c:v>496.25</c:v>
                </c:pt>
                <c:pt idx="1986">
                  <c:v>496.5</c:v>
                </c:pt>
                <c:pt idx="1987">
                  <c:v>496.75</c:v>
                </c:pt>
                <c:pt idx="1988">
                  <c:v>497</c:v>
                </c:pt>
                <c:pt idx="1989">
                  <c:v>497.25</c:v>
                </c:pt>
                <c:pt idx="1990">
                  <c:v>497.5</c:v>
                </c:pt>
                <c:pt idx="1991">
                  <c:v>497.75</c:v>
                </c:pt>
                <c:pt idx="1992">
                  <c:v>498</c:v>
                </c:pt>
                <c:pt idx="1993">
                  <c:v>498.25</c:v>
                </c:pt>
                <c:pt idx="1994">
                  <c:v>498.5</c:v>
                </c:pt>
                <c:pt idx="1995">
                  <c:v>498.75</c:v>
                </c:pt>
                <c:pt idx="1996">
                  <c:v>499</c:v>
                </c:pt>
                <c:pt idx="1997">
                  <c:v>499.25</c:v>
                </c:pt>
                <c:pt idx="1998">
                  <c:v>499.5</c:v>
                </c:pt>
                <c:pt idx="1999">
                  <c:v>499.75</c:v>
                </c:pt>
                <c:pt idx="2000">
                  <c:v>500</c:v>
                </c:pt>
                <c:pt idx="2001">
                  <c:v>500.25</c:v>
                </c:pt>
                <c:pt idx="2002">
                  <c:v>500.5</c:v>
                </c:pt>
                <c:pt idx="2003">
                  <c:v>500.75</c:v>
                </c:pt>
                <c:pt idx="2004">
                  <c:v>501</c:v>
                </c:pt>
                <c:pt idx="2005">
                  <c:v>501.25</c:v>
                </c:pt>
                <c:pt idx="2006">
                  <c:v>501.5</c:v>
                </c:pt>
                <c:pt idx="2007">
                  <c:v>501.75</c:v>
                </c:pt>
                <c:pt idx="2008">
                  <c:v>502</c:v>
                </c:pt>
                <c:pt idx="2009">
                  <c:v>502.25</c:v>
                </c:pt>
                <c:pt idx="2010">
                  <c:v>502.5</c:v>
                </c:pt>
                <c:pt idx="2011">
                  <c:v>502.75</c:v>
                </c:pt>
                <c:pt idx="2012">
                  <c:v>503</c:v>
                </c:pt>
                <c:pt idx="2013">
                  <c:v>503.25</c:v>
                </c:pt>
                <c:pt idx="2014">
                  <c:v>503.5</c:v>
                </c:pt>
                <c:pt idx="2015">
                  <c:v>503.75</c:v>
                </c:pt>
                <c:pt idx="2016">
                  <c:v>504</c:v>
                </c:pt>
                <c:pt idx="2017">
                  <c:v>504.25</c:v>
                </c:pt>
                <c:pt idx="2018">
                  <c:v>504.5</c:v>
                </c:pt>
                <c:pt idx="2019">
                  <c:v>504.75</c:v>
                </c:pt>
                <c:pt idx="2020">
                  <c:v>505</c:v>
                </c:pt>
                <c:pt idx="2021">
                  <c:v>505.25</c:v>
                </c:pt>
                <c:pt idx="2022">
                  <c:v>505.5</c:v>
                </c:pt>
                <c:pt idx="2023">
                  <c:v>505.75</c:v>
                </c:pt>
                <c:pt idx="2024">
                  <c:v>506</c:v>
                </c:pt>
                <c:pt idx="2025">
                  <c:v>506.25</c:v>
                </c:pt>
                <c:pt idx="2026">
                  <c:v>506.5</c:v>
                </c:pt>
                <c:pt idx="2027">
                  <c:v>506.75</c:v>
                </c:pt>
                <c:pt idx="2028">
                  <c:v>507</c:v>
                </c:pt>
                <c:pt idx="2029">
                  <c:v>507.25</c:v>
                </c:pt>
                <c:pt idx="2030">
                  <c:v>507.5</c:v>
                </c:pt>
                <c:pt idx="2031">
                  <c:v>507.75</c:v>
                </c:pt>
                <c:pt idx="2032">
                  <c:v>508</c:v>
                </c:pt>
                <c:pt idx="2033">
                  <c:v>508.25</c:v>
                </c:pt>
                <c:pt idx="2034">
                  <c:v>508.5</c:v>
                </c:pt>
                <c:pt idx="2035">
                  <c:v>508.75</c:v>
                </c:pt>
                <c:pt idx="2036">
                  <c:v>509</c:v>
                </c:pt>
                <c:pt idx="2037">
                  <c:v>509.25</c:v>
                </c:pt>
                <c:pt idx="2038">
                  <c:v>509.5</c:v>
                </c:pt>
                <c:pt idx="2039">
                  <c:v>509.75</c:v>
                </c:pt>
                <c:pt idx="2040">
                  <c:v>510</c:v>
                </c:pt>
                <c:pt idx="2041">
                  <c:v>510.25</c:v>
                </c:pt>
                <c:pt idx="2042">
                  <c:v>510.5</c:v>
                </c:pt>
                <c:pt idx="2043">
                  <c:v>510.75</c:v>
                </c:pt>
                <c:pt idx="2044">
                  <c:v>511</c:v>
                </c:pt>
                <c:pt idx="2045">
                  <c:v>511.25</c:v>
                </c:pt>
                <c:pt idx="2046">
                  <c:v>511.5</c:v>
                </c:pt>
                <c:pt idx="2047">
                  <c:v>511.75</c:v>
                </c:pt>
                <c:pt idx="2048">
                  <c:v>512</c:v>
                </c:pt>
                <c:pt idx="2049">
                  <c:v>512.25</c:v>
                </c:pt>
                <c:pt idx="2050">
                  <c:v>512.5</c:v>
                </c:pt>
                <c:pt idx="2051">
                  <c:v>512.75</c:v>
                </c:pt>
                <c:pt idx="2052">
                  <c:v>513</c:v>
                </c:pt>
                <c:pt idx="2053">
                  <c:v>513.25</c:v>
                </c:pt>
                <c:pt idx="2054">
                  <c:v>513.5</c:v>
                </c:pt>
                <c:pt idx="2055">
                  <c:v>513.75</c:v>
                </c:pt>
                <c:pt idx="2056">
                  <c:v>514</c:v>
                </c:pt>
                <c:pt idx="2057">
                  <c:v>514.25</c:v>
                </c:pt>
                <c:pt idx="2058">
                  <c:v>514.5</c:v>
                </c:pt>
                <c:pt idx="2059">
                  <c:v>514.75</c:v>
                </c:pt>
                <c:pt idx="2060">
                  <c:v>515</c:v>
                </c:pt>
                <c:pt idx="2061">
                  <c:v>515.25</c:v>
                </c:pt>
                <c:pt idx="2062">
                  <c:v>515.5</c:v>
                </c:pt>
                <c:pt idx="2063">
                  <c:v>515.75</c:v>
                </c:pt>
                <c:pt idx="2064">
                  <c:v>516</c:v>
                </c:pt>
                <c:pt idx="2065">
                  <c:v>516.25</c:v>
                </c:pt>
                <c:pt idx="2066">
                  <c:v>516.5</c:v>
                </c:pt>
                <c:pt idx="2067">
                  <c:v>516.75</c:v>
                </c:pt>
                <c:pt idx="2068">
                  <c:v>517</c:v>
                </c:pt>
                <c:pt idx="2069">
                  <c:v>517.25</c:v>
                </c:pt>
                <c:pt idx="2070">
                  <c:v>517.5</c:v>
                </c:pt>
                <c:pt idx="2071">
                  <c:v>517.75</c:v>
                </c:pt>
                <c:pt idx="2072">
                  <c:v>518</c:v>
                </c:pt>
                <c:pt idx="2073">
                  <c:v>518.25</c:v>
                </c:pt>
                <c:pt idx="2074">
                  <c:v>518.5</c:v>
                </c:pt>
                <c:pt idx="2075">
                  <c:v>518.75</c:v>
                </c:pt>
                <c:pt idx="2076">
                  <c:v>519</c:v>
                </c:pt>
                <c:pt idx="2077">
                  <c:v>519.25</c:v>
                </c:pt>
                <c:pt idx="2078">
                  <c:v>519.5</c:v>
                </c:pt>
                <c:pt idx="2079">
                  <c:v>519.75</c:v>
                </c:pt>
                <c:pt idx="2080">
                  <c:v>520</c:v>
                </c:pt>
                <c:pt idx="2081">
                  <c:v>520.25</c:v>
                </c:pt>
                <c:pt idx="2082">
                  <c:v>520.5</c:v>
                </c:pt>
                <c:pt idx="2083">
                  <c:v>520.75</c:v>
                </c:pt>
                <c:pt idx="2084">
                  <c:v>521</c:v>
                </c:pt>
                <c:pt idx="2085">
                  <c:v>521.25</c:v>
                </c:pt>
                <c:pt idx="2086">
                  <c:v>521.5</c:v>
                </c:pt>
                <c:pt idx="2087">
                  <c:v>521.75</c:v>
                </c:pt>
                <c:pt idx="2088">
                  <c:v>522</c:v>
                </c:pt>
                <c:pt idx="2089">
                  <c:v>522.25</c:v>
                </c:pt>
                <c:pt idx="2090">
                  <c:v>522.5</c:v>
                </c:pt>
                <c:pt idx="2091">
                  <c:v>522.75</c:v>
                </c:pt>
                <c:pt idx="2092">
                  <c:v>523</c:v>
                </c:pt>
                <c:pt idx="2093">
                  <c:v>523.25</c:v>
                </c:pt>
                <c:pt idx="2094">
                  <c:v>523.5</c:v>
                </c:pt>
                <c:pt idx="2095">
                  <c:v>523.75</c:v>
                </c:pt>
                <c:pt idx="2096">
                  <c:v>524</c:v>
                </c:pt>
                <c:pt idx="2097">
                  <c:v>524.25</c:v>
                </c:pt>
                <c:pt idx="2098">
                  <c:v>524.5</c:v>
                </c:pt>
                <c:pt idx="2099">
                  <c:v>524.75</c:v>
                </c:pt>
                <c:pt idx="2100">
                  <c:v>525</c:v>
                </c:pt>
                <c:pt idx="2101">
                  <c:v>525.25</c:v>
                </c:pt>
                <c:pt idx="2102">
                  <c:v>525.5</c:v>
                </c:pt>
                <c:pt idx="2103">
                  <c:v>525.75</c:v>
                </c:pt>
                <c:pt idx="2104">
                  <c:v>526</c:v>
                </c:pt>
                <c:pt idx="2105">
                  <c:v>526.25</c:v>
                </c:pt>
                <c:pt idx="2106">
                  <c:v>526.5</c:v>
                </c:pt>
                <c:pt idx="2107">
                  <c:v>526.75</c:v>
                </c:pt>
                <c:pt idx="2108">
                  <c:v>527</c:v>
                </c:pt>
                <c:pt idx="2109">
                  <c:v>527.25</c:v>
                </c:pt>
                <c:pt idx="2110">
                  <c:v>527.5</c:v>
                </c:pt>
                <c:pt idx="2111">
                  <c:v>527.75</c:v>
                </c:pt>
                <c:pt idx="2112">
                  <c:v>528</c:v>
                </c:pt>
                <c:pt idx="2113">
                  <c:v>528.25</c:v>
                </c:pt>
                <c:pt idx="2114">
                  <c:v>528.5</c:v>
                </c:pt>
                <c:pt idx="2115">
                  <c:v>528.75</c:v>
                </c:pt>
                <c:pt idx="2116">
                  <c:v>529</c:v>
                </c:pt>
                <c:pt idx="2117">
                  <c:v>529.25</c:v>
                </c:pt>
                <c:pt idx="2118">
                  <c:v>529.5</c:v>
                </c:pt>
                <c:pt idx="2119">
                  <c:v>529.75</c:v>
                </c:pt>
                <c:pt idx="2120">
                  <c:v>530</c:v>
                </c:pt>
                <c:pt idx="2121">
                  <c:v>530.25</c:v>
                </c:pt>
                <c:pt idx="2122">
                  <c:v>530.5</c:v>
                </c:pt>
                <c:pt idx="2123">
                  <c:v>530.75</c:v>
                </c:pt>
                <c:pt idx="2124">
                  <c:v>531</c:v>
                </c:pt>
                <c:pt idx="2125">
                  <c:v>531.25</c:v>
                </c:pt>
                <c:pt idx="2126">
                  <c:v>531.5</c:v>
                </c:pt>
                <c:pt idx="2127">
                  <c:v>531.75</c:v>
                </c:pt>
                <c:pt idx="2128">
                  <c:v>532</c:v>
                </c:pt>
                <c:pt idx="2129">
                  <c:v>532.25</c:v>
                </c:pt>
                <c:pt idx="2130">
                  <c:v>532.5</c:v>
                </c:pt>
                <c:pt idx="2131">
                  <c:v>532.75</c:v>
                </c:pt>
                <c:pt idx="2132">
                  <c:v>533</c:v>
                </c:pt>
                <c:pt idx="2133">
                  <c:v>533.25</c:v>
                </c:pt>
                <c:pt idx="2134">
                  <c:v>533.5</c:v>
                </c:pt>
                <c:pt idx="2135">
                  <c:v>533.75</c:v>
                </c:pt>
                <c:pt idx="2136">
                  <c:v>534</c:v>
                </c:pt>
                <c:pt idx="2137">
                  <c:v>534.25</c:v>
                </c:pt>
                <c:pt idx="2138">
                  <c:v>534.5</c:v>
                </c:pt>
                <c:pt idx="2139">
                  <c:v>534.75</c:v>
                </c:pt>
                <c:pt idx="2140">
                  <c:v>535</c:v>
                </c:pt>
                <c:pt idx="2141">
                  <c:v>535.25</c:v>
                </c:pt>
                <c:pt idx="2142">
                  <c:v>535.5</c:v>
                </c:pt>
                <c:pt idx="2143">
                  <c:v>535.75</c:v>
                </c:pt>
                <c:pt idx="2144">
                  <c:v>536</c:v>
                </c:pt>
                <c:pt idx="2145">
                  <c:v>536.25</c:v>
                </c:pt>
                <c:pt idx="2146">
                  <c:v>536.5</c:v>
                </c:pt>
                <c:pt idx="2147">
                  <c:v>536.75</c:v>
                </c:pt>
                <c:pt idx="2148">
                  <c:v>537</c:v>
                </c:pt>
                <c:pt idx="2149">
                  <c:v>537.25</c:v>
                </c:pt>
                <c:pt idx="2150">
                  <c:v>537.5</c:v>
                </c:pt>
                <c:pt idx="2151">
                  <c:v>537.75</c:v>
                </c:pt>
                <c:pt idx="2152">
                  <c:v>538</c:v>
                </c:pt>
                <c:pt idx="2153">
                  <c:v>538.25</c:v>
                </c:pt>
                <c:pt idx="2154">
                  <c:v>538.5</c:v>
                </c:pt>
                <c:pt idx="2155">
                  <c:v>538.75</c:v>
                </c:pt>
                <c:pt idx="2156">
                  <c:v>539</c:v>
                </c:pt>
                <c:pt idx="2157">
                  <c:v>539.25</c:v>
                </c:pt>
                <c:pt idx="2158">
                  <c:v>539.5</c:v>
                </c:pt>
                <c:pt idx="2159">
                  <c:v>539.75</c:v>
                </c:pt>
                <c:pt idx="2160">
                  <c:v>540</c:v>
                </c:pt>
                <c:pt idx="2161">
                  <c:v>540.25</c:v>
                </c:pt>
                <c:pt idx="2162">
                  <c:v>540.5</c:v>
                </c:pt>
                <c:pt idx="2163">
                  <c:v>540.75</c:v>
                </c:pt>
                <c:pt idx="2164">
                  <c:v>541</c:v>
                </c:pt>
                <c:pt idx="2165">
                  <c:v>541.25</c:v>
                </c:pt>
                <c:pt idx="2166">
                  <c:v>541.5</c:v>
                </c:pt>
                <c:pt idx="2167">
                  <c:v>541.75</c:v>
                </c:pt>
                <c:pt idx="2168">
                  <c:v>542</c:v>
                </c:pt>
                <c:pt idx="2169">
                  <c:v>542.25</c:v>
                </c:pt>
                <c:pt idx="2170">
                  <c:v>542.5</c:v>
                </c:pt>
                <c:pt idx="2171">
                  <c:v>542.75</c:v>
                </c:pt>
                <c:pt idx="2172">
                  <c:v>543</c:v>
                </c:pt>
                <c:pt idx="2173">
                  <c:v>543.25</c:v>
                </c:pt>
                <c:pt idx="2174">
                  <c:v>543.5</c:v>
                </c:pt>
                <c:pt idx="2175">
                  <c:v>543.75</c:v>
                </c:pt>
                <c:pt idx="2176">
                  <c:v>544</c:v>
                </c:pt>
                <c:pt idx="2177">
                  <c:v>544.25</c:v>
                </c:pt>
                <c:pt idx="2178">
                  <c:v>544.5</c:v>
                </c:pt>
                <c:pt idx="2179">
                  <c:v>544.75</c:v>
                </c:pt>
                <c:pt idx="2180">
                  <c:v>545</c:v>
                </c:pt>
                <c:pt idx="2181">
                  <c:v>545.25</c:v>
                </c:pt>
                <c:pt idx="2182">
                  <c:v>545.5</c:v>
                </c:pt>
                <c:pt idx="2183">
                  <c:v>545.75</c:v>
                </c:pt>
                <c:pt idx="2184">
                  <c:v>546</c:v>
                </c:pt>
                <c:pt idx="2185">
                  <c:v>546.25</c:v>
                </c:pt>
                <c:pt idx="2186">
                  <c:v>546.5</c:v>
                </c:pt>
                <c:pt idx="2187">
                  <c:v>546.75</c:v>
                </c:pt>
                <c:pt idx="2188">
                  <c:v>547</c:v>
                </c:pt>
                <c:pt idx="2189">
                  <c:v>547.25</c:v>
                </c:pt>
                <c:pt idx="2190">
                  <c:v>547.5</c:v>
                </c:pt>
                <c:pt idx="2191">
                  <c:v>547.75</c:v>
                </c:pt>
                <c:pt idx="2192">
                  <c:v>548</c:v>
                </c:pt>
                <c:pt idx="2193">
                  <c:v>548.25</c:v>
                </c:pt>
                <c:pt idx="2194">
                  <c:v>548.5</c:v>
                </c:pt>
                <c:pt idx="2195">
                  <c:v>548.75</c:v>
                </c:pt>
                <c:pt idx="2196">
                  <c:v>549</c:v>
                </c:pt>
                <c:pt idx="2197">
                  <c:v>549.25</c:v>
                </c:pt>
                <c:pt idx="2198">
                  <c:v>549.5</c:v>
                </c:pt>
                <c:pt idx="2199">
                  <c:v>549.75</c:v>
                </c:pt>
                <c:pt idx="2200">
                  <c:v>550</c:v>
                </c:pt>
                <c:pt idx="2201">
                  <c:v>550.25</c:v>
                </c:pt>
                <c:pt idx="2202">
                  <c:v>550.5</c:v>
                </c:pt>
                <c:pt idx="2203">
                  <c:v>550.75</c:v>
                </c:pt>
                <c:pt idx="2204">
                  <c:v>551</c:v>
                </c:pt>
                <c:pt idx="2205">
                  <c:v>551.25</c:v>
                </c:pt>
                <c:pt idx="2206">
                  <c:v>551.5</c:v>
                </c:pt>
                <c:pt idx="2207">
                  <c:v>551.75</c:v>
                </c:pt>
                <c:pt idx="2208">
                  <c:v>552</c:v>
                </c:pt>
                <c:pt idx="2209">
                  <c:v>552.25</c:v>
                </c:pt>
                <c:pt idx="2210">
                  <c:v>552.5</c:v>
                </c:pt>
                <c:pt idx="2211">
                  <c:v>552.75</c:v>
                </c:pt>
                <c:pt idx="2212">
                  <c:v>553</c:v>
                </c:pt>
                <c:pt idx="2213">
                  <c:v>553.25</c:v>
                </c:pt>
                <c:pt idx="2214">
                  <c:v>553.5</c:v>
                </c:pt>
                <c:pt idx="2215">
                  <c:v>553.75</c:v>
                </c:pt>
                <c:pt idx="2216">
                  <c:v>554</c:v>
                </c:pt>
                <c:pt idx="2217">
                  <c:v>554.25</c:v>
                </c:pt>
                <c:pt idx="2218">
                  <c:v>554.5</c:v>
                </c:pt>
                <c:pt idx="2219">
                  <c:v>554.75</c:v>
                </c:pt>
                <c:pt idx="2220">
                  <c:v>555</c:v>
                </c:pt>
                <c:pt idx="2221">
                  <c:v>555.25</c:v>
                </c:pt>
                <c:pt idx="2222">
                  <c:v>555.5</c:v>
                </c:pt>
                <c:pt idx="2223">
                  <c:v>555.75</c:v>
                </c:pt>
                <c:pt idx="2224">
                  <c:v>556</c:v>
                </c:pt>
                <c:pt idx="2225">
                  <c:v>556.25</c:v>
                </c:pt>
                <c:pt idx="2226">
                  <c:v>556.5</c:v>
                </c:pt>
                <c:pt idx="2227">
                  <c:v>556.75</c:v>
                </c:pt>
                <c:pt idx="2228">
                  <c:v>557</c:v>
                </c:pt>
                <c:pt idx="2229">
                  <c:v>557.25</c:v>
                </c:pt>
                <c:pt idx="2230">
                  <c:v>557.5</c:v>
                </c:pt>
                <c:pt idx="2231">
                  <c:v>557.75</c:v>
                </c:pt>
                <c:pt idx="2232">
                  <c:v>558</c:v>
                </c:pt>
                <c:pt idx="2233">
                  <c:v>558.25</c:v>
                </c:pt>
                <c:pt idx="2234">
                  <c:v>558.5</c:v>
                </c:pt>
                <c:pt idx="2235">
                  <c:v>558.75</c:v>
                </c:pt>
                <c:pt idx="2236">
                  <c:v>559</c:v>
                </c:pt>
                <c:pt idx="2237">
                  <c:v>559.25</c:v>
                </c:pt>
                <c:pt idx="2238">
                  <c:v>559.5</c:v>
                </c:pt>
                <c:pt idx="2239">
                  <c:v>559.75</c:v>
                </c:pt>
                <c:pt idx="2240">
                  <c:v>560</c:v>
                </c:pt>
                <c:pt idx="2241">
                  <c:v>560.25</c:v>
                </c:pt>
                <c:pt idx="2242">
                  <c:v>560.5</c:v>
                </c:pt>
                <c:pt idx="2243">
                  <c:v>560.75</c:v>
                </c:pt>
                <c:pt idx="2244">
                  <c:v>561</c:v>
                </c:pt>
                <c:pt idx="2245">
                  <c:v>561.25</c:v>
                </c:pt>
                <c:pt idx="2246">
                  <c:v>561.5</c:v>
                </c:pt>
                <c:pt idx="2247">
                  <c:v>561.75</c:v>
                </c:pt>
                <c:pt idx="2248">
                  <c:v>562</c:v>
                </c:pt>
                <c:pt idx="2249">
                  <c:v>562.25</c:v>
                </c:pt>
                <c:pt idx="2250">
                  <c:v>562.5</c:v>
                </c:pt>
                <c:pt idx="2251">
                  <c:v>562.75</c:v>
                </c:pt>
                <c:pt idx="2252">
                  <c:v>563</c:v>
                </c:pt>
                <c:pt idx="2253">
                  <c:v>563.25</c:v>
                </c:pt>
                <c:pt idx="2254">
                  <c:v>563.5</c:v>
                </c:pt>
                <c:pt idx="2255">
                  <c:v>563.75</c:v>
                </c:pt>
                <c:pt idx="2256">
                  <c:v>564</c:v>
                </c:pt>
                <c:pt idx="2257">
                  <c:v>564.25</c:v>
                </c:pt>
                <c:pt idx="2258">
                  <c:v>564.5</c:v>
                </c:pt>
                <c:pt idx="2259">
                  <c:v>564.75</c:v>
                </c:pt>
                <c:pt idx="2260">
                  <c:v>565</c:v>
                </c:pt>
                <c:pt idx="2261">
                  <c:v>565.25</c:v>
                </c:pt>
                <c:pt idx="2262">
                  <c:v>565.5</c:v>
                </c:pt>
                <c:pt idx="2263">
                  <c:v>565.75</c:v>
                </c:pt>
                <c:pt idx="2264">
                  <c:v>566</c:v>
                </c:pt>
                <c:pt idx="2265">
                  <c:v>566.25</c:v>
                </c:pt>
                <c:pt idx="2266">
                  <c:v>566.5</c:v>
                </c:pt>
                <c:pt idx="2267">
                  <c:v>566.75</c:v>
                </c:pt>
                <c:pt idx="2268">
                  <c:v>567</c:v>
                </c:pt>
                <c:pt idx="2269">
                  <c:v>567.25</c:v>
                </c:pt>
                <c:pt idx="2270">
                  <c:v>567.5</c:v>
                </c:pt>
                <c:pt idx="2271">
                  <c:v>567.75</c:v>
                </c:pt>
                <c:pt idx="2272">
                  <c:v>568</c:v>
                </c:pt>
                <c:pt idx="2273">
                  <c:v>568.25</c:v>
                </c:pt>
                <c:pt idx="2274">
                  <c:v>568.5</c:v>
                </c:pt>
                <c:pt idx="2275">
                  <c:v>568.75</c:v>
                </c:pt>
                <c:pt idx="2276">
                  <c:v>569</c:v>
                </c:pt>
                <c:pt idx="2277">
                  <c:v>569.25</c:v>
                </c:pt>
                <c:pt idx="2278">
                  <c:v>569.5</c:v>
                </c:pt>
                <c:pt idx="2279">
                  <c:v>569.75</c:v>
                </c:pt>
                <c:pt idx="2280">
                  <c:v>570</c:v>
                </c:pt>
                <c:pt idx="2281">
                  <c:v>570.25</c:v>
                </c:pt>
                <c:pt idx="2282">
                  <c:v>570.5</c:v>
                </c:pt>
                <c:pt idx="2283">
                  <c:v>570.75</c:v>
                </c:pt>
                <c:pt idx="2284">
                  <c:v>571</c:v>
                </c:pt>
                <c:pt idx="2285">
                  <c:v>571.25</c:v>
                </c:pt>
                <c:pt idx="2286">
                  <c:v>571.5</c:v>
                </c:pt>
                <c:pt idx="2287">
                  <c:v>571.75</c:v>
                </c:pt>
                <c:pt idx="2288">
                  <c:v>572</c:v>
                </c:pt>
                <c:pt idx="2289">
                  <c:v>572.25</c:v>
                </c:pt>
                <c:pt idx="2290">
                  <c:v>572.5</c:v>
                </c:pt>
                <c:pt idx="2291">
                  <c:v>572.75</c:v>
                </c:pt>
                <c:pt idx="2292">
                  <c:v>573</c:v>
                </c:pt>
                <c:pt idx="2293">
                  <c:v>573.25</c:v>
                </c:pt>
                <c:pt idx="2294">
                  <c:v>573.5</c:v>
                </c:pt>
                <c:pt idx="2295">
                  <c:v>573.75</c:v>
                </c:pt>
                <c:pt idx="2296">
                  <c:v>574</c:v>
                </c:pt>
                <c:pt idx="2297">
                  <c:v>574.25</c:v>
                </c:pt>
                <c:pt idx="2298">
                  <c:v>574.5</c:v>
                </c:pt>
                <c:pt idx="2299">
                  <c:v>574.75</c:v>
                </c:pt>
                <c:pt idx="2300">
                  <c:v>575</c:v>
                </c:pt>
                <c:pt idx="2301">
                  <c:v>575.25</c:v>
                </c:pt>
                <c:pt idx="2302">
                  <c:v>575.5</c:v>
                </c:pt>
                <c:pt idx="2303">
                  <c:v>575.75</c:v>
                </c:pt>
                <c:pt idx="2304">
                  <c:v>576</c:v>
                </c:pt>
                <c:pt idx="2305">
                  <c:v>576.25</c:v>
                </c:pt>
                <c:pt idx="2306">
                  <c:v>576.5</c:v>
                </c:pt>
                <c:pt idx="2307">
                  <c:v>576.75</c:v>
                </c:pt>
                <c:pt idx="2308">
                  <c:v>577</c:v>
                </c:pt>
                <c:pt idx="2309">
                  <c:v>577.25</c:v>
                </c:pt>
                <c:pt idx="2310">
                  <c:v>577.5</c:v>
                </c:pt>
                <c:pt idx="2311">
                  <c:v>577.75</c:v>
                </c:pt>
                <c:pt idx="2312">
                  <c:v>578</c:v>
                </c:pt>
                <c:pt idx="2313">
                  <c:v>578.25</c:v>
                </c:pt>
                <c:pt idx="2314">
                  <c:v>578.5</c:v>
                </c:pt>
                <c:pt idx="2315">
                  <c:v>578.75</c:v>
                </c:pt>
                <c:pt idx="2316">
                  <c:v>579</c:v>
                </c:pt>
                <c:pt idx="2317">
                  <c:v>579.25</c:v>
                </c:pt>
                <c:pt idx="2318">
                  <c:v>579.5</c:v>
                </c:pt>
                <c:pt idx="2319">
                  <c:v>579.75</c:v>
                </c:pt>
                <c:pt idx="2320">
                  <c:v>580</c:v>
                </c:pt>
                <c:pt idx="2321">
                  <c:v>580.25</c:v>
                </c:pt>
                <c:pt idx="2322">
                  <c:v>580.5</c:v>
                </c:pt>
                <c:pt idx="2323">
                  <c:v>580.75</c:v>
                </c:pt>
                <c:pt idx="2324">
                  <c:v>581</c:v>
                </c:pt>
                <c:pt idx="2325">
                  <c:v>581.25</c:v>
                </c:pt>
                <c:pt idx="2326">
                  <c:v>581.5</c:v>
                </c:pt>
                <c:pt idx="2327">
                  <c:v>581.75</c:v>
                </c:pt>
                <c:pt idx="2328">
                  <c:v>582</c:v>
                </c:pt>
                <c:pt idx="2329">
                  <c:v>582.25</c:v>
                </c:pt>
                <c:pt idx="2330">
                  <c:v>582.5</c:v>
                </c:pt>
                <c:pt idx="2331">
                  <c:v>582.75</c:v>
                </c:pt>
                <c:pt idx="2332">
                  <c:v>583</c:v>
                </c:pt>
                <c:pt idx="2333">
                  <c:v>583.25</c:v>
                </c:pt>
                <c:pt idx="2334">
                  <c:v>583.5</c:v>
                </c:pt>
                <c:pt idx="2335">
                  <c:v>583.75</c:v>
                </c:pt>
                <c:pt idx="2336">
                  <c:v>584</c:v>
                </c:pt>
                <c:pt idx="2337">
                  <c:v>584.25</c:v>
                </c:pt>
                <c:pt idx="2338">
                  <c:v>584.5</c:v>
                </c:pt>
                <c:pt idx="2339">
                  <c:v>584.75</c:v>
                </c:pt>
                <c:pt idx="2340">
                  <c:v>585</c:v>
                </c:pt>
                <c:pt idx="2341">
                  <c:v>585.25</c:v>
                </c:pt>
                <c:pt idx="2342">
                  <c:v>585.5</c:v>
                </c:pt>
                <c:pt idx="2343">
                  <c:v>585.75</c:v>
                </c:pt>
                <c:pt idx="2344">
                  <c:v>586</c:v>
                </c:pt>
                <c:pt idx="2345">
                  <c:v>586.25</c:v>
                </c:pt>
                <c:pt idx="2346">
                  <c:v>586.5</c:v>
                </c:pt>
                <c:pt idx="2347">
                  <c:v>586.75</c:v>
                </c:pt>
                <c:pt idx="2348">
                  <c:v>587</c:v>
                </c:pt>
                <c:pt idx="2349">
                  <c:v>587.25</c:v>
                </c:pt>
                <c:pt idx="2350">
                  <c:v>587.5</c:v>
                </c:pt>
                <c:pt idx="2351">
                  <c:v>587.75</c:v>
                </c:pt>
                <c:pt idx="2352">
                  <c:v>588</c:v>
                </c:pt>
                <c:pt idx="2353">
                  <c:v>588.25</c:v>
                </c:pt>
                <c:pt idx="2354">
                  <c:v>588.5</c:v>
                </c:pt>
                <c:pt idx="2355">
                  <c:v>588.75</c:v>
                </c:pt>
                <c:pt idx="2356">
                  <c:v>589</c:v>
                </c:pt>
                <c:pt idx="2357">
                  <c:v>589.25</c:v>
                </c:pt>
                <c:pt idx="2358">
                  <c:v>589.5</c:v>
                </c:pt>
                <c:pt idx="2359">
                  <c:v>589.75</c:v>
                </c:pt>
                <c:pt idx="2360">
                  <c:v>590</c:v>
                </c:pt>
                <c:pt idx="2361">
                  <c:v>590.25</c:v>
                </c:pt>
                <c:pt idx="2362">
                  <c:v>590.5</c:v>
                </c:pt>
                <c:pt idx="2363">
                  <c:v>590.75</c:v>
                </c:pt>
                <c:pt idx="2364">
                  <c:v>591</c:v>
                </c:pt>
                <c:pt idx="2365">
                  <c:v>591.25</c:v>
                </c:pt>
                <c:pt idx="2366">
                  <c:v>591.5</c:v>
                </c:pt>
                <c:pt idx="2367">
                  <c:v>591.75</c:v>
                </c:pt>
                <c:pt idx="2368">
                  <c:v>592</c:v>
                </c:pt>
                <c:pt idx="2369">
                  <c:v>592.25</c:v>
                </c:pt>
                <c:pt idx="2370">
                  <c:v>592.5</c:v>
                </c:pt>
                <c:pt idx="2371">
                  <c:v>592.75</c:v>
                </c:pt>
                <c:pt idx="2372">
                  <c:v>593</c:v>
                </c:pt>
                <c:pt idx="2373">
                  <c:v>593.25</c:v>
                </c:pt>
                <c:pt idx="2374">
                  <c:v>593.5</c:v>
                </c:pt>
                <c:pt idx="2375">
                  <c:v>593.75</c:v>
                </c:pt>
                <c:pt idx="2376">
                  <c:v>594</c:v>
                </c:pt>
                <c:pt idx="2377">
                  <c:v>594.25</c:v>
                </c:pt>
                <c:pt idx="2378">
                  <c:v>594.5</c:v>
                </c:pt>
                <c:pt idx="2379">
                  <c:v>594.75</c:v>
                </c:pt>
                <c:pt idx="2380">
                  <c:v>595</c:v>
                </c:pt>
                <c:pt idx="2381">
                  <c:v>595.25</c:v>
                </c:pt>
                <c:pt idx="2382">
                  <c:v>595.5</c:v>
                </c:pt>
                <c:pt idx="2383">
                  <c:v>595.75</c:v>
                </c:pt>
                <c:pt idx="2384">
                  <c:v>596</c:v>
                </c:pt>
                <c:pt idx="2385">
                  <c:v>596.25</c:v>
                </c:pt>
                <c:pt idx="2386">
                  <c:v>596.5</c:v>
                </c:pt>
                <c:pt idx="2387">
                  <c:v>596.75</c:v>
                </c:pt>
                <c:pt idx="2388">
                  <c:v>597</c:v>
                </c:pt>
                <c:pt idx="2389">
                  <c:v>597.25</c:v>
                </c:pt>
                <c:pt idx="2390">
                  <c:v>597.5</c:v>
                </c:pt>
                <c:pt idx="2391">
                  <c:v>597.75</c:v>
                </c:pt>
                <c:pt idx="2392">
                  <c:v>598</c:v>
                </c:pt>
                <c:pt idx="2393">
                  <c:v>598.25</c:v>
                </c:pt>
                <c:pt idx="2394">
                  <c:v>598.5</c:v>
                </c:pt>
                <c:pt idx="2395">
                  <c:v>598.75</c:v>
                </c:pt>
                <c:pt idx="2396">
                  <c:v>599</c:v>
                </c:pt>
                <c:pt idx="2397">
                  <c:v>599.25</c:v>
                </c:pt>
                <c:pt idx="2398">
                  <c:v>599.5</c:v>
                </c:pt>
                <c:pt idx="2399">
                  <c:v>599.75</c:v>
                </c:pt>
                <c:pt idx="2400">
                  <c:v>600</c:v>
                </c:pt>
                <c:pt idx="2401">
                  <c:v>600.25</c:v>
                </c:pt>
                <c:pt idx="2402">
                  <c:v>600.5</c:v>
                </c:pt>
                <c:pt idx="2403">
                  <c:v>600.75</c:v>
                </c:pt>
                <c:pt idx="2404">
                  <c:v>601</c:v>
                </c:pt>
                <c:pt idx="2405">
                  <c:v>601.25</c:v>
                </c:pt>
                <c:pt idx="2406">
                  <c:v>601.5</c:v>
                </c:pt>
                <c:pt idx="2407">
                  <c:v>601.75</c:v>
                </c:pt>
                <c:pt idx="2408">
                  <c:v>602</c:v>
                </c:pt>
                <c:pt idx="2409">
                  <c:v>602.25</c:v>
                </c:pt>
                <c:pt idx="2410">
                  <c:v>602.5</c:v>
                </c:pt>
                <c:pt idx="2411">
                  <c:v>602.75</c:v>
                </c:pt>
                <c:pt idx="2412">
                  <c:v>603</c:v>
                </c:pt>
                <c:pt idx="2413">
                  <c:v>603.25</c:v>
                </c:pt>
                <c:pt idx="2414">
                  <c:v>603.5</c:v>
                </c:pt>
                <c:pt idx="2415">
                  <c:v>603.75</c:v>
                </c:pt>
                <c:pt idx="2416">
                  <c:v>604</c:v>
                </c:pt>
                <c:pt idx="2417">
                  <c:v>604.25</c:v>
                </c:pt>
                <c:pt idx="2418">
                  <c:v>604.5</c:v>
                </c:pt>
                <c:pt idx="2419">
                  <c:v>604.75</c:v>
                </c:pt>
                <c:pt idx="2420">
                  <c:v>605</c:v>
                </c:pt>
                <c:pt idx="2421">
                  <c:v>605.25</c:v>
                </c:pt>
                <c:pt idx="2422">
                  <c:v>605.5</c:v>
                </c:pt>
                <c:pt idx="2423">
                  <c:v>605.75</c:v>
                </c:pt>
                <c:pt idx="2424">
                  <c:v>606</c:v>
                </c:pt>
                <c:pt idx="2425">
                  <c:v>606.25</c:v>
                </c:pt>
                <c:pt idx="2426">
                  <c:v>606.5</c:v>
                </c:pt>
                <c:pt idx="2427">
                  <c:v>606.75</c:v>
                </c:pt>
                <c:pt idx="2428">
                  <c:v>607</c:v>
                </c:pt>
                <c:pt idx="2429">
                  <c:v>607.25</c:v>
                </c:pt>
                <c:pt idx="2430">
                  <c:v>607.5</c:v>
                </c:pt>
                <c:pt idx="2431">
                  <c:v>607.75</c:v>
                </c:pt>
                <c:pt idx="2432">
                  <c:v>608</c:v>
                </c:pt>
                <c:pt idx="2433">
                  <c:v>608.25</c:v>
                </c:pt>
                <c:pt idx="2434">
                  <c:v>608.5</c:v>
                </c:pt>
                <c:pt idx="2435">
                  <c:v>608.75</c:v>
                </c:pt>
                <c:pt idx="2436">
                  <c:v>609</c:v>
                </c:pt>
                <c:pt idx="2437">
                  <c:v>609.25</c:v>
                </c:pt>
                <c:pt idx="2438">
                  <c:v>609.5</c:v>
                </c:pt>
                <c:pt idx="2439">
                  <c:v>609.75</c:v>
                </c:pt>
                <c:pt idx="2440">
                  <c:v>610</c:v>
                </c:pt>
                <c:pt idx="2441">
                  <c:v>610.25</c:v>
                </c:pt>
                <c:pt idx="2442">
                  <c:v>610.5</c:v>
                </c:pt>
                <c:pt idx="2443">
                  <c:v>610.75</c:v>
                </c:pt>
                <c:pt idx="2444">
                  <c:v>611</c:v>
                </c:pt>
                <c:pt idx="2445">
                  <c:v>611.25</c:v>
                </c:pt>
                <c:pt idx="2446">
                  <c:v>611.5</c:v>
                </c:pt>
                <c:pt idx="2447">
                  <c:v>611.75</c:v>
                </c:pt>
                <c:pt idx="2448">
                  <c:v>612</c:v>
                </c:pt>
                <c:pt idx="2449">
                  <c:v>612.25</c:v>
                </c:pt>
                <c:pt idx="2450">
                  <c:v>612.5</c:v>
                </c:pt>
                <c:pt idx="2451">
                  <c:v>612.75</c:v>
                </c:pt>
                <c:pt idx="2452">
                  <c:v>613</c:v>
                </c:pt>
                <c:pt idx="2453">
                  <c:v>613.25</c:v>
                </c:pt>
                <c:pt idx="2454">
                  <c:v>613.5</c:v>
                </c:pt>
                <c:pt idx="2455">
                  <c:v>613.75</c:v>
                </c:pt>
                <c:pt idx="2456">
                  <c:v>614</c:v>
                </c:pt>
                <c:pt idx="2457">
                  <c:v>614.25</c:v>
                </c:pt>
                <c:pt idx="2458">
                  <c:v>614.5</c:v>
                </c:pt>
                <c:pt idx="2459">
                  <c:v>614.75</c:v>
                </c:pt>
                <c:pt idx="2460">
                  <c:v>615</c:v>
                </c:pt>
                <c:pt idx="2461">
                  <c:v>615.25</c:v>
                </c:pt>
                <c:pt idx="2462">
                  <c:v>615.5</c:v>
                </c:pt>
                <c:pt idx="2463">
                  <c:v>615.75</c:v>
                </c:pt>
                <c:pt idx="2464">
                  <c:v>616</c:v>
                </c:pt>
                <c:pt idx="2465">
                  <c:v>616.25</c:v>
                </c:pt>
                <c:pt idx="2466">
                  <c:v>616.5</c:v>
                </c:pt>
                <c:pt idx="2467">
                  <c:v>616.75</c:v>
                </c:pt>
                <c:pt idx="2468">
                  <c:v>617</c:v>
                </c:pt>
                <c:pt idx="2469">
                  <c:v>617.25</c:v>
                </c:pt>
                <c:pt idx="2470">
                  <c:v>617.5</c:v>
                </c:pt>
                <c:pt idx="2471">
                  <c:v>617.75</c:v>
                </c:pt>
                <c:pt idx="2472">
                  <c:v>618</c:v>
                </c:pt>
                <c:pt idx="2473">
                  <c:v>618.25</c:v>
                </c:pt>
                <c:pt idx="2474">
                  <c:v>618.5</c:v>
                </c:pt>
                <c:pt idx="2475">
                  <c:v>618.75</c:v>
                </c:pt>
                <c:pt idx="2476">
                  <c:v>619</c:v>
                </c:pt>
                <c:pt idx="2477">
                  <c:v>619.25</c:v>
                </c:pt>
                <c:pt idx="2478">
                  <c:v>619.5</c:v>
                </c:pt>
                <c:pt idx="2479">
                  <c:v>619.75</c:v>
                </c:pt>
                <c:pt idx="2480">
                  <c:v>620</c:v>
                </c:pt>
                <c:pt idx="2481">
                  <c:v>620.25</c:v>
                </c:pt>
                <c:pt idx="2482">
                  <c:v>620.5</c:v>
                </c:pt>
                <c:pt idx="2483">
                  <c:v>620.75</c:v>
                </c:pt>
                <c:pt idx="2484">
                  <c:v>621</c:v>
                </c:pt>
                <c:pt idx="2485">
                  <c:v>621.25</c:v>
                </c:pt>
                <c:pt idx="2486">
                  <c:v>621.5</c:v>
                </c:pt>
                <c:pt idx="2487">
                  <c:v>621.75</c:v>
                </c:pt>
                <c:pt idx="2488">
                  <c:v>622</c:v>
                </c:pt>
                <c:pt idx="2489">
                  <c:v>622.25</c:v>
                </c:pt>
                <c:pt idx="2490">
                  <c:v>622.5</c:v>
                </c:pt>
                <c:pt idx="2491">
                  <c:v>622.75</c:v>
                </c:pt>
                <c:pt idx="2492">
                  <c:v>623</c:v>
                </c:pt>
                <c:pt idx="2493">
                  <c:v>623.25</c:v>
                </c:pt>
                <c:pt idx="2494">
                  <c:v>623.5</c:v>
                </c:pt>
                <c:pt idx="2495">
                  <c:v>623.75</c:v>
                </c:pt>
                <c:pt idx="2496">
                  <c:v>624</c:v>
                </c:pt>
                <c:pt idx="2497">
                  <c:v>624.25</c:v>
                </c:pt>
                <c:pt idx="2498">
                  <c:v>624.5</c:v>
                </c:pt>
                <c:pt idx="2499">
                  <c:v>624.75</c:v>
                </c:pt>
                <c:pt idx="2500">
                  <c:v>625</c:v>
                </c:pt>
                <c:pt idx="2501">
                  <c:v>625.25</c:v>
                </c:pt>
                <c:pt idx="2502">
                  <c:v>625.5</c:v>
                </c:pt>
                <c:pt idx="2503">
                  <c:v>625.75</c:v>
                </c:pt>
                <c:pt idx="2504">
                  <c:v>626</c:v>
                </c:pt>
                <c:pt idx="2505">
                  <c:v>626.25</c:v>
                </c:pt>
                <c:pt idx="2506">
                  <c:v>626.5</c:v>
                </c:pt>
                <c:pt idx="2507">
                  <c:v>626.75</c:v>
                </c:pt>
                <c:pt idx="2508">
                  <c:v>627</c:v>
                </c:pt>
                <c:pt idx="2509">
                  <c:v>627.25</c:v>
                </c:pt>
                <c:pt idx="2510">
                  <c:v>627.5</c:v>
                </c:pt>
                <c:pt idx="2511">
                  <c:v>627.75</c:v>
                </c:pt>
                <c:pt idx="2512">
                  <c:v>628</c:v>
                </c:pt>
                <c:pt idx="2513">
                  <c:v>628.25</c:v>
                </c:pt>
                <c:pt idx="2514">
                  <c:v>628.5</c:v>
                </c:pt>
                <c:pt idx="2515">
                  <c:v>628.75</c:v>
                </c:pt>
                <c:pt idx="2516">
                  <c:v>629</c:v>
                </c:pt>
                <c:pt idx="2517">
                  <c:v>629.25</c:v>
                </c:pt>
                <c:pt idx="2518">
                  <c:v>629.5</c:v>
                </c:pt>
                <c:pt idx="2519">
                  <c:v>629.75</c:v>
                </c:pt>
                <c:pt idx="2520">
                  <c:v>630</c:v>
                </c:pt>
                <c:pt idx="2521">
                  <c:v>630.25</c:v>
                </c:pt>
                <c:pt idx="2522">
                  <c:v>630.5</c:v>
                </c:pt>
                <c:pt idx="2523">
                  <c:v>630.75</c:v>
                </c:pt>
                <c:pt idx="2524">
                  <c:v>631</c:v>
                </c:pt>
                <c:pt idx="2525">
                  <c:v>631.25</c:v>
                </c:pt>
                <c:pt idx="2526">
                  <c:v>631.5</c:v>
                </c:pt>
                <c:pt idx="2527">
                  <c:v>631.75</c:v>
                </c:pt>
                <c:pt idx="2528">
                  <c:v>632</c:v>
                </c:pt>
                <c:pt idx="2529">
                  <c:v>632.25</c:v>
                </c:pt>
                <c:pt idx="2530">
                  <c:v>632.5</c:v>
                </c:pt>
                <c:pt idx="2531">
                  <c:v>632.75</c:v>
                </c:pt>
                <c:pt idx="2532">
                  <c:v>633</c:v>
                </c:pt>
                <c:pt idx="2533">
                  <c:v>633.25</c:v>
                </c:pt>
                <c:pt idx="2534">
                  <c:v>633.5</c:v>
                </c:pt>
                <c:pt idx="2535">
                  <c:v>633.75</c:v>
                </c:pt>
                <c:pt idx="2536">
                  <c:v>634</c:v>
                </c:pt>
                <c:pt idx="2537">
                  <c:v>634.25</c:v>
                </c:pt>
                <c:pt idx="2538">
                  <c:v>634.5</c:v>
                </c:pt>
                <c:pt idx="2539">
                  <c:v>634.75</c:v>
                </c:pt>
                <c:pt idx="2540">
                  <c:v>635</c:v>
                </c:pt>
                <c:pt idx="2541">
                  <c:v>635.25</c:v>
                </c:pt>
                <c:pt idx="2542">
                  <c:v>635.5</c:v>
                </c:pt>
                <c:pt idx="2543">
                  <c:v>635.75</c:v>
                </c:pt>
                <c:pt idx="2544">
                  <c:v>636</c:v>
                </c:pt>
                <c:pt idx="2545">
                  <c:v>636.25</c:v>
                </c:pt>
                <c:pt idx="2546">
                  <c:v>636.5</c:v>
                </c:pt>
                <c:pt idx="2547">
                  <c:v>636.75</c:v>
                </c:pt>
                <c:pt idx="2548">
                  <c:v>637</c:v>
                </c:pt>
                <c:pt idx="2549">
                  <c:v>637.25</c:v>
                </c:pt>
                <c:pt idx="2550">
                  <c:v>637.5</c:v>
                </c:pt>
                <c:pt idx="2551">
                  <c:v>637.75</c:v>
                </c:pt>
                <c:pt idx="2552">
                  <c:v>638</c:v>
                </c:pt>
                <c:pt idx="2553">
                  <c:v>638.25</c:v>
                </c:pt>
                <c:pt idx="2554">
                  <c:v>638.5</c:v>
                </c:pt>
                <c:pt idx="2555">
                  <c:v>638.75</c:v>
                </c:pt>
                <c:pt idx="2556">
                  <c:v>639</c:v>
                </c:pt>
                <c:pt idx="2557">
                  <c:v>639.25</c:v>
                </c:pt>
                <c:pt idx="2558">
                  <c:v>639.5</c:v>
                </c:pt>
                <c:pt idx="2559">
                  <c:v>639.75</c:v>
                </c:pt>
                <c:pt idx="2560">
                  <c:v>640</c:v>
                </c:pt>
                <c:pt idx="2561">
                  <c:v>640.25</c:v>
                </c:pt>
                <c:pt idx="2562">
                  <c:v>640.5</c:v>
                </c:pt>
                <c:pt idx="2563">
                  <c:v>640.75</c:v>
                </c:pt>
                <c:pt idx="2564">
                  <c:v>641</c:v>
                </c:pt>
                <c:pt idx="2565">
                  <c:v>641.25</c:v>
                </c:pt>
                <c:pt idx="2566">
                  <c:v>641.5</c:v>
                </c:pt>
                <c:pt idx="2567">
                  <c:v>641.75</c:v>
                </c:pt>
                <c:pt idx="2568">
                  <c:v>642</c:v>
                </c:pt>
                <c:pt idx="2569">
                  <c:v>642.25</c:v>
                </c:pt>
                <c:pt idx="2570">
                  <c:v>642.5</c:v>
                </c:pt>
                <c:pt idx="2571">
                  <c:v>642.75</c:v>
                </c:pt>
                <c:pt idx="2572">
                  <c:v>643</c:v>
                </c:pt>
                <c:pt idx="2573">
                  <c:v>643.25</c:v>
                </c:pt>
                <c:pt idx="2574">
                  <c:v>643.5</c:v>
                </c:pt>
                <c:pt idx="2575">
                  <c:v>643.75</c:v>
                </c:pt>
                <c:pt idx="2576">
                  <c:v>644</c:v>
                </c:pt>
                <c:pt idx="2577">
                  <c:v>644.25</c:v>
                </c:pt>
                <c:pt idx="2578">
                  <c:v>644.5</c:v>
                </c:pt>
                <c:pt idx="2579">
                  <c:v>644.75</c:v>
                </c:pt>
                <c:pt idx="2580">
                  <c:v>645</c:v>
                </c:pt>
                <c:pt idx="2581">
                  <c:v>645.25</c:v>
                </c:pt>
                <c:pt idx="2582">
                  <c:v>645.5</c:v>
                </c:pt>
                <c:pt idx="2583">
                  <c:v>645.75</c:v>
                </c:pt>
                <c:pt idx="2584">
                  <c:v>646</c:v>
                </c:pt>
                <c:pt idx="2585">
                  <c:v>646.25</c:v>
                </c:pt>
                <c:pt idx="2586">
                  <c:v>646.5</c:v>
                </c:pt>
                <c:pt idx="2587">
                  <c:v>646.75</c:v>
                </c:pt>
                <c:pt idx="2588">
                  <c:v>647</c:v>
                </c:pt>
                <c:pt idx="2589">
                  <c:v>647.25</c:v>
                </c:pt>
                <c:pt idx="2590">
                  <c:v>647.5</c:v>
                </c:pt>
                <c:pt idx="2591">
                  <c:v>647.75</c:v>
                </c:pt>
                <c:pt idx="2592">
                  <c:v>648</c:v>
                </c:pt>
                <c:pt idx="2593">
                  <c:v>648.25</c:v>
                </c:pt>
                <c:pt idx="2594">
                  <c:v>648.5</c:v>
                </c:pt>
                <c:pt idx="2595">
                  <c:v>648.75</c:v>
                </c:pt>
                <c:pt idx="2596">
                  <c:v>649</c:v>
                </c:pt>
                <c:pt idx="2597">
                  <c:v>649.25</c:v>
                </c:pt>
                <c:pt idx="2598">
                  <c:v>649.5</c:v>
                </c:pt>
                <c:pt idx="2599">
                  <c:v>649.75</c:v>
                </c:pt>
                <c:pt idx="2600">
                  <c:v>650</c:v>
                </c:pt>
                <c:pt idx="2601">
                  <c:v>650.25</c:v>
                </c:pt>
                <c:pt idx="2602">
                  <c:v>650.5</c:v>
                </c:pt>
                <c:pt idx="2603">
                  <c:v>650.75</c:v>
                </c:pt>
                <c:pt idx="2604">
                  <c:v>651</c:v>
                </c:pt>
                <c:pt idx="2605">
                  <c:v>651.25</c:v>
                </c:pt>
                <c:pt idx="2606">
                  <c:v>651.5</c:v>
                </c:pt>
                <c:pt idx="2607">
                  <c:v>651.75</c:v>
                </c:pt>
                <c:pt idx="2608">
                  <c:v>652</c:v>
                </c:pt>
                <c:pt idx="2609">
                  <c:v>652.25</c:v>
                </c:pt>
                <c:pt idx="2610">
                  <c:v>652.5</c:v>
                </c:pt>
                <c:pt idx="2611">
                  <c:v>652.75</c:v>
                </c:pt>
                <c:pt idx="2612">
                  <c:v>653</c:v>
                </c:pt>
                <c:pt idx="2613">
                  <c:v>653.25</c:v>
                </c:pt>
                <c:pt idx="2614">
                  <c:v>653.5</c:v>
                </c:pt>
                <c:pt idx="2615">
                  <c:v>653.75</c:v>
                </c:pt>
                <c:pt idx="2616">
                  <c:v>654</c:v>
                </c:pt>
                <c:pt idx="2617">
                  <c:v>654.25</c:v>
                </c:pt>
                <c:pt idx="2618">
                  <c:v>654.5</c:v>
                </c:pt>
                <c:pt idx="2619">
                  <c:v>654.75</c:v>
                </c:pt>
                <c:pt idx="2620">
                  <c:v>655</c:v>
                </c:pt>
                <c:pt idx="2621">
                  <c:v>655.25</c:v>
                </c:pt>
                <c:pt idx="2622">
                  <c:v>655.5</c:v>
                </c:pt>
                <c:pt idx="2623">
                  <c:v>655.75</c:v>
                </c:pt>
                <c:pt idx="2624">
                  <c:v>656</c:v>
                </c:pt>
                <c:pt idx="2625">
                  <c:v>656.25</c:v>
                </c:pt>
                <c:pt idx="2626">
                  <c:v>656.5</c:v>
                </c:pt>
                <c:pt idx="2627">
                  <c:v>656.75</c:v>
                </c:pt>
                <c:pt idx="2628">
                  <c:v>657</c:v>
                </c:pt>
                <c:pt idx="2629">
                  <c:v>657.25</c:v>
                </c:pt>
                <c:pt idx="2630">
                  <c:v>657.5</c:v>
                </c:pt>
                <c:pt idx="2631">
                  <c:v>657.75</c:v>
                </c:pt>
                <c:pt idx="2632">
                  <c:v>658</c:v>
                </c:pt>
                <c:pt idx="2633">
                  <c:v>658.25</c:v>
                </c:pt>
                <c:pt idx="2634">
                  <c:v>658.5</c:v>
                </c:pt>
                <c:pt idx="2635">
                  <c:v>658.75</c:v>
                </c:pt>
                <c:pt idx="2636">
                  <c:v>659</c:v>
                </c:pt>
                <c:pt idx="2637">
                  <c:v>659.25</c:v>
                </c:pt>
                <c:pt idx="2638">
                  <c:v>659.5</c:v>
                </c:pt>
                <c:pt idx="2639">
                  <c:v>659.75</c:v>
                </c:pt>
                <c:pt idx="2640">
                  <c:v>660</c:v>
                </c:pt>
                <c:pt idx="2641">
                  <c:v>660.25</c:v>
                </c:pt>
                <c:pt idx="2642">
                  <c:v>660.5</c:v>
                </c:pt>
                <c:pt idx="2643">
                  <c:v>660.75</c:v>
                </c:pt>
                <c:pt idx="2644">
                  <c:v>661</c:v>
                </c:pt>
                <c:pt idx="2645">
                  <c:v>661.25</c:v>
                </c:pt>
                <c:pt idx="2646">
                  <c:v>661.5</c:v>
                </c:pt>
                <c:pt idx="2647">
                  <c:v>661.75</c:v>
                </c:pt>
                <c:pt idx="2648">
                  <c:v>662</c:v>
                </c:pt>
                <c:pt idx="2649">
                  <c:v>662.25</c:v>
                </c:pt>
                <c:pt idx="2650">
                  <c:v>662.5</c:v>
                </c:pt>
                <c:pt idx="2651">
                  <c:v>662.75</c:v>
                </c:pt>
                <c:pt idx="2652">
                  <c:v>663</c:v>
                </c:pt>
                <c:pt idx="2653">
                  <c:v>663.25</c:v>
                </c:pt>
                <c:pt idx="2654">
                  <c:v>663.5</c:v>
                </c:pt>
                <c:pt idx="2655">
                  <c:v>663.75</c:v>
                </c:pt>
                <c:pt idx="2656">
                  <c:v>664</c:v>
                </c:pt>
                <c:pt idx="2657">
                  <c:v>664.25</c:v>
                </c:pt>
                <c:pt idx="2658">
                  <c:v>664.5</c:v>
                </c:pt>
                <c:pt idx="2659">
                  <c:v>664.75</c:v>
                </c:pt>
                <c:pt idx="2660">
                  <c:v>665</c:v>
                </c:pt>
                <c:pt idx="2661">
                  <c:v>665.25</c:v>
                </c:pt>
                <c:pt idx="2662">
                  <c:v>665.5</c:v>
                </c:pt>
                <c:pt idx="2663">
                  <c:v>665.75</c:v>
                </c:pt>
                <c:pt idx="2664">
                  <c:v>666</c:v>
                </c:pt>
                <c:pt idx="2665">
                  <c:v>666.25</c:v>
                </c:pt>
                <c:pt idx="2666">
                  <c:v>666.5</c:v>
                </c:pt>
                <c:pt idx="2667">
                  <c:v>666.75</c:v>
                </c:pt>
                <c:pt idx="2668">
                  <c:v>667</c:v>
                </c:pt>
                <c:pt idx="2669">
                  <c:v>667.25</c:v>
                </c:pt>
                <c:pt idx="2670">
                  <c:v>667.5</c:v>
                </c:pt>
                <c:pt idx="2671">
                  <c:v>667.75</c:v>
                </c:pt>
                <c:pt idx="2672">
                  <c:v>668</c:v>
                </c:pt>
                <c:pt idx="2673">
                  <c:v>668.25</c:v>
                </c:pt>
                <c:pt idx="2674">
                  <c:v>668.5</c:v>
                </c:pt>
                <c:pt idx="2675">
                  <c:v>668.75</c:v>
                </c:pt>
                <c:pt idx="2676">
                  <c:v>669</c:v>
                </c:pt>
                <c:pt idx="2677">
                  <c:v>669.25</c:v>
                </c:pt>
                <c:pt idx="2678">
                  <c:v>669.5</c:v>
                </c:pt>
                <c:pt idx="2679">
                  <c:v>669.75</c:v>
                </c:pt>
                <c:pt idx="2680">
                  <c:v>670</c:v>
                </c:pt>
                <c:pt idx="2681">
                  <c:v>670.25</c:v>
                </c:pt>
                <c:pt idx="2682">
                  <c:v>670.5</c:v>
                </c:pt>
                <c:pt idx="2683">
                  <c:v>670.75</c:v>
                </c:pt>
                <c:pt idx="2684">
                  <c:v>671</c:v>
                </c:pt>
                <c:pt idx="2685">
                  <c:v>671.25</c:v>
                </c:pt>
                <c:pt idx="2686">
                  <c:v>671.5</c:v>
                </c:pt>
                <c:pt idx="2687">
                  <c:v>671.75</c:v>
                </c:pt>
                <c:pt idx="2688">
                  <c:v>672</c:v>
                </c:pt>
                <c:pt idx="2689">
                  <c:v>672.25</c:v>
                </c:pt>
                <c:pt idx="2690">
                  <c:v>672.5</c:v>
                </c:pt>
                <c:pt idx="2691">
                  <c:v>672.75</c:v>
                </c:pt>
                <c:pt idx="2692">
                  <c:v>673</c:v>
                </c:pt>
                <c:pt idx="2693">
                  <c:v>673.25</c:v>
                </c:pt>
                <c:pt idx="2694">
                  <c:v>673.5</c:v>
                </c:pt>
                <c:pt idx="2695">
                  <c:v>673.75</c:v>
                </c:pt>
                <c:pt idx="2696">
                  <c:v>674</c:v>
                </c:pt>
                <c:pt idx="2697">
                  <c:v>674.25</c:v>
                </c:pt>
                <c:pt idx="2698">
                  <c:v>674.5</c:v>
                </c:pt>
                <c:pt idx="2699">
                  <c:v>674.75</c:v>
                </c:pt>
                <c:pt idx="2700">
                  <c:v>675</c:v>
                </c:pt>
                <c:pt idx="2701">
                  <c:v>675.25</c:v>
                </c:pt>
                <c:pt idx="2702">
                  <c:v>675.5</c:v>
                </c:pt>
                <c:pt idx="2703">
                  <c:v>675.75</c:v>
                </c:pt>
                <c:pt idx="2704">
                  <c:v>676</c:v>
                </c:pt>
                <c:pt idx="2705">
                  <c:v>676.25</c:v>
                </c:pt>
                <c:pt idx="2706">
                  <c:v>676.5</c:v>
                </c:pt>
                <c:pt idx="2707">
                  <c:v>676.75</c:v>
                </c:pt>
                <c:pt idx="2708">
                  <c:v>677</c:v>
                </c:pt>
                <c:pt idx="2709">
                  <c:v>677.25</c:v>
                </c:pt>
                <c:pt idx="2710">
                  <c:v>677.5</c:v>
                </c:pt>
                <c:pt idx="2711">
                  <c:v>677.75</c:v>
                </c:pt>
                <c:pt idx="2712">
                  <c:v>678</c:v>
                </c:pt>
                <c:pt idx="2713">
                  <c:v>678.25</c:v>
                </c:pt>
                <c:pt idx="2714">
                  <c:v>678.5</c:v>
                </c:pt>
                <c:pt idx="2715">
                  <c:v>678.75</c:v>
                </c:pt>
                <c:pt idx="2716">
                  <c:v>679</c:v>
                </c:pt>
                <c:pt idx="2717">
                  <c:v>679.25</c:v>
                </c:pt>
                <c:pt idx="2718">
                  <c:v>679.5</c:v>
                </c:pt>
                <c:pt idx="2719">
                  <c:v>679.75</c:v>
                </c:pt>
                <c:pt idx="2720">
                  <c:v>680</c:v>
                </c:pt>
                <c:pt idx="2721">
                  <c:v>680.25</c:v>
                </c:pt>
                <c:pt idx="2722">
                  <c:v>680.5</c:v>
                </c:pt>
                <c:pt idx="2723">
                  <c:v>680.75</c:v>
                </c:pt>
                <c:pt idx="2724">
                  <c:v>681</c:v>
                </c:pt>
                <c:pt idx="2725">
                  <c:v>681.25</c:v>
                </c:pt>
                <c:pt idx="2726">
                  <c:v>681.5</c:v>
                </c:pt>
                <c:pt idx="2727">
                  <c:v>681.75</c:v>
                </c:pt>
                <c:pt idx="2728">
                  <c:v>682</c:v>
                </c:pt>
                <c:pt idx="2729">
                  <c:v>682.25</c:v>
                </c:pt>
                <c:pt idx="2730">
                  <c:v>682.5</c:v>
                </c:pt>
                <c:pt idx="2731">
                  <c:v>682.75</c:v>
                </c:pt>
                <c:pt idx="2732">
                  <c:v>683</c:v>
                </c:pt>
                <c:pt idx="2733">
                  <c:v>683.25</c:v>
                </c:pt>
                <c:pt idx="2734">
                  <c:v>683.5</c:v>
                </c:pt>
                <c:pt idx="2735">
                  <c:v>683.75</c:v>
                </c:pt>
                <c:pt idx="2736">
                  <c:v>684</c:v>
                </c:pt>
                <c:pt idx="2737">
                  <c:v>684.25</c:v>
                </c:pt>
                <c:pt idx="2738">
                  <c:v>684.5</c:v>
                </c:pt>
                <c:pt idx="2739">
                  <c:v>684.75</c:v>
                </c:pt>
                <c:pt idx="2740">
                  <c:v>685</c:v>
                </c:pt>
                <c:pt idx="2741">
                  <c:v>685.25</c:v>
                </c:pt>
                <c:pt idx="2742">
                  <c:v>685.5</c:v>
                </c:pt>
                <c:pt idx="2743">
                  <c:v>685.75</c:v>
                </c:pt>
                <c:pt idx="2744">
                  <c:v>686</c:v>
                </c:pt>
                <c:pt idx="2745">
                  <c:v>686.25</c:v>
                </c:pt>
                <c:pt idx="2746">
                  <c:v>686.5</c:v>
                </c:pt>
                <c:pt idx="2747">
                  <c:v>686.75</c:v>
                </c:pt>
                <c:pt idx="2748">
                  <c:v>687</c:v>
                </c:pt>
                <c:pt idx="2749">
                  <c:v>687.25</c:v>
                </c:pt>
                <c:pt idx="2750">
                  <c:v>687.5</c:v>
                </c:pt>
                <c:pt idx="2751">
                  <c:v>687.75</c:v>
                </c:pt>
                <c:pt idx="2752">
                  <c:v>688</c:v>
                </c:pt>
                <c:pt idx="2753">
                  <c:v>688.25</c:v>
                </c:pt>
                <c:pt idx="2754">
                  <c:v>688.5</c:v>
                </c:pt>
                <c:pt idx="2755">
                  <c:v>688.75</c:v>
                </c:pt>
                <c:pt idx="2756">
                  <c:v>689</c:v>
                </c:pt>
                <c:pt idx="2757">
                  <c:v>689.25</c:v>
                </c:pt>
                <c:pt idx="2758">
                  <c:v>689.5</c:v>
                </c:pt>
                <c:pt idx="2759">
                  <c:v>689.75</c:v>
                </c:pt>
                <c:pt idx="2760">
                  <c:v>690</c:v>
                </c:pt>
                <c:pt idx="2761">
                  <c:v>690.25</c:v>
                </c:pt>
                <c:pt idx="2762">
                  <c:v>690.5</c:v>
                </c:pt>
                <c:pt idx="2763">
                  <c:v>690.75</c:v>
                </c:pt>
                <c:pt idx="2764">
                  <c:v>691</c:v>
                </c:pt>
                <c:pt idx="2765">
                  <c:v>691.25</c:v>
                </c:pt>
                <c:pt idx="2766">
                  <c:v>691.5</c:v>
                </c:pt>
                <c:pt idx="2767">
                  <c:v>691.75</c:v>
                </c:pt>
                <c:pt idx="2768">
                  <c:v>692</c:v>
                </c:pt>
                <c:pt idx="2769">
                  <c:v>692.25</c:v>
                </c:pt>
                <c:pt idx="2770">
                  <c:v>692.5</c:v>
                </c:pt>
                <c:pt idx="2771">
                  <c:v>692.75</c:v>
                </c:pt>
                <c:pt idx="2772">
                  <c:v>693</c:v>
                </c:pt>
                <c:pt idx="2773">
                  <c:v>693.25</c:v>
                </c:pt>
                <c:pt idx="2774">
                  <c:v>693.5</c:v>
                </c:pt>
                <c:pt idx="2775">
                  <c:v>693.75</c:v>
                </c:pt>
                <c:pt idx="2776">
                  <c:v>694</c:v>
                </c:pt>
                <c:pt idx="2777">
                  <c:v>694.25</c:v>
                </c:pt>
                <c:pt idx="2778">
                  <c:v>694.5</c:v>
                </c:pt>
                <c:pt idx="2779">
                  <c:v>694.75</c:v>
                </c:pt>
                <c:pt idx="2780">
                  <c:v>695</c:v>
                </c:pt>
                <c:pt idx="2781">
                  <c:v>695.25</c:v>
                </c:pt>
                <c:pt idx="2782">
                  <c:v>695.5</c:v>
                </c:pt>
                <c:pt idx="2783">
                  <c:v>695.75</c:v>
                </c:pt>
                <c:pt idx="2784">
                  <c:v>696</c:v>
                </c:pt>
                <c:pt idx="2785">
                  <c:v>696.25</c:v>
                </c:pt>
                <c:pt idx="2786">
                  <c:v>696.5</c:v>
                </c:pt>
                <c:pt idx="2787">
                  <c:v>696.75</c:v>
                </c:pt>
                <c:pt idx="2788">
                  <c:v>697</c:v>
                </c:pt>
                <c:pt idx="2789">
                  <c:v>697.25</c:v>
                </c:pt>
                <c:pt idx="2790">
                  <c:v>697.5</c:v>
                </c:pt>
                <c:pt idx="2791">
                  <c:v>697.75</c:v>
                </c:pt>
                <c:pt idx="2792">
                  <c:v>698</c:v>
                </c:pt>
                <c:pt idx="2793">
                  <c:v>698.25</c:v>
                </c:pt>
                <c:pt idx="2794">
                  <c:v>698.5</c:v>
                </c:pt>
                <c:pt idx="2795">
                  <c:v>698.75</c:v>
                </c:pt>
                <c:pt idx="2796">
                  <c:v>699</c:v>
                </c:pt>
                <c:pt idx="2797">
                  <c:v>699.25</c:v>
                </c:pt>
                <c:pt idx="2798">
                  <c:v>699.5</c:v>
                </c:pt>
                <c:pt idx="2799">
                  <c:v>699.75</c:v>
                </c:pt>
                <c:pt idx="2800">
                  <c:v>700</c:v>
                </c:pt>
                <c:pt idx="2801">
                  <c:v>700.25</c:v>
                </c:pt>
                <c:pt idx="2802">
                  <c:v>700.5</c:v>
                </c:pt>
                <c:pt idx="2803">
                  <c:v>700.75</c:v>
                </c:pt>
                <c:pt idx="2804">
                  <c:v>701</c:v>
                </c:pt>
                <c:pt idx="2805">
                  <c:v>701.25</c:v>
                </c:pt>
                <c:pt idx="2806">
                  <c:v>701.5</c:v>
                </c:pt>
                <c:pt idx="2807">
                  <c:v>701.75</c:v>
                </c:pt>
                <c:pt idx="2808">
                  <c:v>702</c:v>
                </c:pt>
                <c:pt idx="2809">
                  <c:v>702.25</c:v>
                </c:pt>
                <c:pt idx="2810">
                  <c:v>702.5</c:v>
                </c:pt>
                <c:pt idx="2811">
                  <c:v>702.75</c:v>
                </c:pt>
                <c:pt idx="2812">
                  <c:v>703</c:v>
                </c:pt>
                <c:pt idx="2813">
                  <c:v>703.25</c:v>
                </c:pt>
                <c:pt idx="2814">
                  <c:v>703.5</c:v>
                </c:pt>
                <c:pt idx="2815">
                  <c:v>703.75</c:v>
                </c:pt>
                <c:pt idx="2816">
                  <c:v>704</c:v>
                </c:pt>
                <c:pt idx="2817">
                  <c:v>704.25</c:v>
                </c:pt>
                <c:pt idx="2818">
                  <c:v>704.5</c:v>
                </c:pt>
                <c:pt idx="2819">
                  <c:v>704.75</c:v>
                </c:pt>
                <c:pt idx="2820">
                  <c:v>705</c:v>
                </c:pt>
                <c:pt idx="2821">
                  <c:v>705.25</c:v>
                </c:pt>
                <c:pt idx="2822">
                  <c:v>705.5</c:v>
                </c:pt>
                <c:pt idx="2823">
                  <c:v>705.75</c:v>
                </c:pt>
                <c:pt idx="2824">
                  <c:v>706</c:v>
                </c:pt>
                <c:pt idx="2825">
                  <c:v>706.25</c:v>
                </c:pt>
                <c:pt idx="2826">
                  <c:v>706.5</c:v>
                </c:pt>
                <c:pt idx="2827">
                  <c:v>706.75</c:v>
                </c:pt>
                <c:pt idx="2828">
                  <c:v>707</c:v>
                </c:pt>
                <c:pt idx="2829">
                  <c:v>707.25</c:v>
                </c:pt>
                <c:pt idx="2830">
                  <c:v>707.5</c:v>
                </c:pt>
                <c:pt idx="2831">
                  <c:v>707.75</c:v>
                </c:pt>
                <c:pt idx="2832">
                  <c:v>708</c:v>
                </c:pt>
                <c:pt idx="2833">
                  <c:v>708.25</c:v>
                </c:pt>
                <c:pt idx="2834">
                  <c:v>708.5</c:v>
                </c:pt>
                <c:pt idx="2835">
                  <c:v>708.75</c:v>
                </c:pt>
                <c:pt idx="2836">
                  <c:v>709</c:v>
                </c:pt>
                <c:pt idx="2837">
                  <c:v>709.25</c:v>
                </c:pt>
                <c:pt idx="2838">
                  <c:v>709.5</c:v>
                </c:pt>
                <c:pt idx="2839">
                  <c:v>709.75</c:v>
                </c:pt>
                <c:pt idx="2840">
                  <c:v>710</c:v>
                </c:pt>
                <c:pt idx="2841">
                  <c:v>710.25</c:v>
                </c:pt>
                <c:pt idx="2842">
                  <c:v>710.5</c:v>
                </c:pt>
                <c:pt idx="2843">
                  <c:v>710.75</c:v>
                </c:pt>
                <c:pt idx="2844">
                  <c:v>711</c:v>
                </c:pt>
                <c:pt idx="2845">
                  <c:v>711.25</c:v>
                </c:pt>
                <c:pt idx="2846">
                  <c:v>711.5</c:v>
                </c:pt>
                <c:pt idx="2847">
                  <c:v>711.75</c:v>
                </c:pt>
                <c:pt idx="2848">
                  <c:v>712</c:v>
                </c:pt>
                <c:pt idx="2849">
                  <c:v>712.25</c:v>
                </c:pt>
                <c:pt idx="2850">
                  <c:v>712.5</c:v>
                </c:pt>
                <c:pt idx="2851">
                  <c:v>712.75</c:v>
                </c:pt>
                <c:pt idx="2852">
                  <c:v>713</c:v>
                </c:pt>
                <c:pt idx="2853">
                  <c:v>713.25</c:v>
                </c:pt>
                <c:pt idx="2854">
                  <c:v>713.5</c:v>
                </c:pt>
                <c:pt idx="2855">
                  <c:v>713.75</c:v>
                </c:pt>
                <c:pt idx="2856">
                  <c:v>714</c:v>
                </c:pt>
                <c:pt idx="2857">
                  <c:v>714.25</c:v>
                </c:pt>
                <c:pt idx="2858">
                  <c:v>714.5</c:v>
                </c:pt>
                <c:pt idx="2859">
                  <c:v>714.75</c:v>
                </c:pt>
                <c:pt idx="2860">
                  <c:v>715</c:v>
                </c:pt>
                <c:pt idx="2861">
                  <c:v>715.25</c:v>
                </c:pt>
                <c:pt idx="2862">
                  <c:v>715.5</c:v>
                </c:pt>
                <c:pt idx="2863">
                  <c:v>715.75</c:v>
                </c:pt>
                <c:pt idx="2864">
                  <c:v>716</c:v>
                </c:pt>
                <c:pt idx="2865">
                  <c:v>716.25</c:v>
                </c:pt>
                <c:pt idx="2866">
                  <c:v>716.5</c:v>
                </c:pt>
                <c:pt idx="2867">
                  <c:v>716.75</c:v>
                </c:pt>
                <c:pt idx="2868">
                  <c:v>717</c:v>
                </c:pt>
                <c:pt idx="2869">
                  <c:v>717.25</c:v>
                </c:pt>
                <c:pt idx="2870">
                  <c:v>717.5</c:v>
                </c:pt>
                <c:pt idx="2871">
                  <c:v>717.75</c:v>
                </c:pt>
                <c:pt idx="2872">
                  <c:v>718</c:v>
                </c:pt>
                <c:pt idx="2873">
                  <c:v>718.25</c:v>
                </c:pt>
                <c:pt idx="2874">
                  <c:v>718.5</c:v>
                </c:pt>
                <c:pt idx="2875">
                  <c:v>718.75</c:v>
                </c:pt>
                <c:pt idx="2876">
                  <c:v>719</c:v>
                </c:pt>
                <c:pt idx="2877">
                  <c:v>719.25</c:v>
                </c:pt>
                <c:pt idx="2878">
                  <c:v>719.5</c:v>
                </c:pt>
                <c:pt idx="2879">
                  <c:v>719.75</c:v>
                </c:pt>
                <c:pt idx="2880">
                  <c:v>720</c:v>
                </c:pt>
                <c:pt idx="2881">
                  <c:v>720.25</c:v>
                </c:pt>
                <c:pt idx="2882">
                  <c:v>720.5</c:v>
                </c:pt>
                <c:pt idx="2883">
                  <c:v>720.75</c:v>
                </c:pt>
                <c:pt idx="2884">
                  <c:v>721</c:v>
                </c:pt>
                <c:pt idx="2885">
                  <c:v>721.25</c:v>
                </c:pt>
                <c:pt idx="2886">
                  <c:v>721.5</c:v>
                </c:pt>
                <c:pt idx="2887">
                  <c:v>721.75</c:v>
                </c:pt>
                <c:pt idx="2888">
                  <c:v>722</c:v>
                </c:pt>
                <c:pt idx="2889">
                  <c:v>722.25</c:v>
                </c:pt>
                <c:pt idx="2890">
                  <c:v>722.5</c:v>
                </c:pt>
                <c:pt idx="2891">
                  <c:v>722.75</c:v>
                </c:pt>
                <c:pt idx="2892">
                  <c:v>723</c:v>
                </c:pt>
                <c:pt idx="2893">
                  <c:v>723.25</c:v>
                </c:pt>
                <c:pt idx="2894">
                  <c:v>723.5</c:v>
                </c:pt>
                <c:pt idx="2895">
                  <c:v>723.75</c:v>
                </c:pt>
                <c:pt idx="2896">
                  <c:v>724</c:v>
                </c:pt>
                <c:pt idx="2897">
                  <c:v>724.25</c:v>
                </c:pt>
                <c:pt idx="2898">
                  <c:v>724.5</c:v>
                </c:pt>
                <c:pt idx="2899">
                  <c:v>724.75</c:v>
                </c:pt>
                <c:pt idx="2900">
                  <c:v>725</c:v>
                </c:pt>
                <c:pt idx="2901">
                  <c:v>725.25</c:v>
                </c:pt>
                <c:pt idx="2902">
                  <c:v>725.5</c:v>
                </c:pt>
                <c:pt idx="2903">
                  <c:v>725.75</c:v>
                </c:pt>
                <c:pt idx="2904">
                  <c:v>726</c:v>
                </c:pt>
                <c:pt idx="2905">
                  <c:v>726.25</c:v>
                </c:pt>
                <c:pt idx="2906">
                  <c:v>726.5</c:v>
                </c:pt>
                <c:pt idx="2907">
                  <c:v>726.75</c:v>
                </c:pt>
                <c:pt idx="2908">
                  <c:v>727</c:v>
                </c:pt>
                <c:pt idx="2909">
                  <c:v>727.25</c:v>
                </c:pt>
                <c:pt idx="2910">
                  <c:v>727.5</c:v>
                </c:pt>
                <c:pt idx="2911">
                  <c:v>727.75</c:v>
                </c:pt>
                <c:pt idx="2912">
                  <c:v>728</c:v>
                </c:pt>
                <c:pt idx="2913">
                  <c:v>728.25</c:v>
                </c:pt>
                <c:pt idx="2914">
                  <c:v>728.5</c:v>
                </c:pt>
                <c:pt idx="2915">
                  <c:v>728.75</c:v>
                </c:pt>
                <c:pt idx="2916">
                  <c:v>729</c:v>
                </c:pt>
                <c:pt idx="2917">
                  <c:v>729.25</c:v>
                </c:pt>
                <c:pt idx="2918">
                  <c:v>729.5</c:v>
                </c:pt>
                <c:pt idx="2919">
                  <c:v>729.75</c:v>
                </c:pt>
                <c:pt idx="2920">
                  <c:v>730</c:v>
                </c:pt>
                <c:pt idx="2921">
                  <c:v>730.25</c:v>
                </c:pt>
                <c:pt idx="2922">
                  <c:v>730.5</c:v>
                </c:pt>
                <c:pt idx="2923">
                  <c:v>730.75</c:v>
                </c:pt>
                <c:pt idx="2924">
                  <c:v>731</c:v>
                </c:pt>
                <c:pt idx="2925">
                  <c:v>731.25</c:v>
                </c:pt>
                <c:pt idx="2926">
                  <c:v>731.5</c:v>
                </c:pt>
                <c:pt idx="2927">
                  <c:v>731.75</c:v>
                </c:pt>
                <c:pt idx="2928">
                  <c:v>732</c:v>
                </c:pt>
                <c:pt idx="2929">
                  <c:v>732.25</c:v>
                </c:pt>
                <c:pt idx="2930">
                  <c:v>732.5</c:v>
                </c:pt>
                <c:pt idx="2931">
                  <c:v>732.75</c:v>
                </c:pt>
                <c:pt idx="2932">
                  <c:v>733</c:v>
                </c:pt>
                <c:pt idx="2933">
                  <c:v>733.25</c:v>
                </c:pt>
                <c:pt idx="2934">
                  <c:v>733.5</c:v>
                </c:pt>
                <c:pt idx="2935">
                  <c:v>733.75</c:v>
                </c:pt>
                <c:pt idx="2936">
                  <c:v>734</c:v>
                </c:pt>
                <c:pt idx="2937">
                  <c:v>734.25</c:v>
                </c:pt>
                <c:pt idx="2938">
                  <c:v>734.5</c:v>
                </c:pt>
                <c:pt idx="2939">
                  <c:v>734.75</c:v>
                </c:pt>
                <c:pt idx="2940">
                  <c:v>735</c:v>
                </c:pt>
                <c:pt idx="2941">
                  <c:v>735.25</c:v>
                </c:pt>
                <c:pt idx="2942">
                  <c:v>735.5</c:v>
                </c:pt>
                <c:pt idx="2943">
                  <c:v>735.75</c:v>
                </c:pt>
                <c:pt idx="2944">
                  <c:v>736</c:v>
                </c:pt>
                <c:pt idx="2945">
                  <c:v>736.25</c:v>
                </c:pt>
                <c:pt idx="2946">
                  <c:v>736.5</c:v>
                </c:pt>
                <c:pt idx="2947">
                  <c:v>736.75</c:v>
                </c:pt>
                <c:pt idx="2948">
                  <c:v>737</c:v>
                </c:pt>
                <c:pt idx="2949">
                  <c:v>737.25</c:v>
                </c:pt>
                <c:pt idx="2950">
                  <c:v>737.5</c:v>
                </c:pt>
                <c:pt idx="2951">
                  <c:v>737.75</c:v>
                </c:pt>
                <c:pt idx="2952">
                  <c:v>738</c:v>
                </c:pt>
                <c:pt idx="2953">
                  <c:v>738.25</c:v>
                </c:pt>
                <c:pt idx="2954">
                  <c:v>738.5</c:v>
                </c:pt>
                <c:pt idx="2955">
                  <c:v>738.75</c:v>
                </c:pt>
                <c:pt idx="2956">
                  <c:v>739</c:v>
                </c:pt>
                <c:pt idx="2957">
                  <c:v>739.25</c:v>
                </c:pt>
                <c:pt idx="2958">
                  <c:v>739.5</c:v>
                </c:pt>
                <c:pt idx="2959">
                  <c:v>739.75</c:v>
                </c:pt>
                <c:pt idx="2960">
                  <c:v>740</c:v>
                </c:pt>
                <c:pt idx="2961">
                  <c:v>740.25</c:v>
                </c:pt>
                <c:pt idx="2962">
                  <c:v>740.5</c:v>
                </c:pt>
                <c:pt idx="2963">
                  <c:v>740.75</c:v>
                </c:pt>
                <c:pt idx="2964">
                  <c:v>741</c:v>
                </c:pt>
                <c:pt idx="2965">
                  <c:v>741.25</c:v>
                </c:pt>
                <c:pt idx="2966">
                  <c:v>741.5</c:v>
                </c:pt>
                <c:pt idx="2967">
                  <c:v>741.75</c:v>
                </c:pt>
                <c:pt idx="2968">
                  <c:v>742</c:v>
                </c:pt>
                <c:pt idx="2969">
                  <c:v>742.25</c:v>
                </c:pt>
                <c:pt idx="2970">
                  <c:v>742.5</c:v>
                </c:pt>
                <c:pt idx="2971">
                  <c:v>742.75</c:v>
                </c:pt>
                <c:pt idx="2972">
                  <c:v>743</c:v>
                </c:pt>
                <c:pt idx="2973">
                  <c:v>743.25</c:v>
                </c:pt>
                <c:pt idx="2974">
                  <c:v>743.5</c:v>
                </c:pt>
                <c:pt idx="2975">
                  <c:v>743.75</c:v>
                </c:pt>
                <c:pt idx="2976">
                  <c:v>744</c:v>
                </c:pt>
                <c:pt idx="2977">
                  <c:v>744.25</c:v>
                </c:pt>
                <c:pt idx="2978">
                  <c:v>744.5</c:v>
                </c:pt>
                <c:pt idx="2979">
                  <c:v>744.75</c:v>
                </c:pt>
                <c:pt idx="2980">
                  <c:v>745</c:v>
                </c:pt>
                <c:pt idx="2981">
                  <c:v>745.25</c:v>
                </c:pt>
                <c:pt idx="2982">
                  <c:v>745.5</c:v>
                </c:pt>
                <c:pt idx="2983">
                  <c:v>745.75</c:v>
                </c:pt>
                <c:pt idx="2984">
                  <c:v>746</c:v>
                </c:pt>
                <c:pt idx="2985">
                  <c:v>746.25</c:v>
                </c:pt>
                <c:pt idx="2986">
                  <c:v>746.5</c:v>
                </c:pt>
                <c:pt idx="2987">
                  <c:v>746.75</c:v>
                </c:pt>
                <c:pt idx="2988">
                  <c:v>747</c:v>
                </c:pt>
                <c:pt idx="2989">
                  <c:v>747.25</c:v>
                </c:pt>
                <c:pt idx="2990">
                  <c:v>747.5</c:v>
                </c:pt>
                <c:pt idx="2991">
                  <c:v>747.75</c:v>
                </c:pt>
                <c:pt idx="2992">
                  <c:v>748</c:v>
                </c:pt>
                <c:pt idx="2993">
                  <c:v>748.25</c:v>
                </c:pt>
                <c:pt idx="2994">
                  <c:v>748.5</c:v>
                </c:pt>
                <c:pt idx="2995">
                  <c:v>748.75</c:v>
                </c:pt>
                <c:pt idx="2996">
                  <c:v>749</c:v>
                </c:pt>
                <c:pt idx="2997">
                  <c:v>749.25</c:v>
                </c:pt>
                <c:pt idx="2998">
                  <c:v>749.5</c:v>
                </c:pt>
                <c:pt idx="2999">
                  <c:v>749.75</c:v>
                </c:pt>
                <c:pt idx="3000">
                  <c:v>750</c:v>
                </c:pt>
                <c:pt idx="3001">
                  <c:v>750.25</c:v>
                </c:pt>
                <c:pt idx="3002">
                  <c:v>750.5</c:v>
                </c:pt>
                <c:pt idx="3003">
                  <c:v>750.75</c:v>
                </c:pt>
                <c:pt idx="3004">
                  <c:v>751</c:v>
                </c:pt>
                <c:pt idx="3005">
                  <c:v>751.25</c:v>
                </c:pt>
                <c:pt idx="3006">
                  <c:v>751.5</c:v>
                </c:pt>
                <c:pt idx="3007">
                  <c:v>751.75</c:v>
                </c:pt>
                <c:pt idx="3008">
                  <c:v>752</c:v>
                </c:pt>
                <c:pt idx="3009">
                  <c:v>752.25</c:v>
                </c:pt>
                <c:pt idx="3010">
                  <c:v>752.5</c:v>
                </c:pt>
                <c:pt idx="3011">
                  <c:v>752.75</c:v>
                </c:pt>
                <c:pt idx="3012">
                  <c:v>753</c:v>
                </c:pt>
                <c:pt idx="3013">
                  <c:v>753.25</c:v>
                </c:pt>
                <c:pt idx="3014">
                  <c:v>753.5</c:v>
                </c:pt>
                <c:pt idx="3015">
                  <c:v>753.75</c:v>
                </c:pt>
                <c:pt idx="3016">
                  <c:v>754</c:v>
                </c:pt>
                <c:pt idx="3017">
                  <c:v>754.25</c:v>
                </c:pt>
                <c:pt idx="3018">
                  <c:v>754.5</c:v>
                </c:pt>
                <c:pt idx="3019">
                  <c:v>754.75</c:v>
                </c:pt>
                <c:pt idx="3020">
                  <c:v>755</c:v>
                </c:pt>
                <c:pt idx="3021">
                  <c:v>755.25</c:v>
                </c:pt>
                <c:pt idx="3022">
                  <c:v>755.5</c:v>
                </c:pt>
                <c:pt idx="3023">
                  <c:v>755.75</c:v>
                </c:pt>
                <c:pt idx="3024">
                  <c:v>756</c:v>
                </c:pt>
                <c:pt idx="3025">
                  <c:v>756.25</c:v>
                </c:pt>
                <c:pt idx="3026">
                  <c:v>756.5</c:v>
                </c:pt>
                <c:pt idx="3027">
                  <c:v>756.75</c:v>
                </c:pt>
                <c:pt idx="3028">
                  <c:v>757</c:v>
                </c:pt>
                <c:pt idx="3029">
                  <c:v>757.25</c:v>
                </c:pt>
                <c:pt idx="3030">
                  <c:v>757.5</c:v>
                </c:pt>
                <c:pt idx="3031">
                  <c:v>757.75</c:v>
                </c:pt>
                <c:pt idx="3032">
                  <c:v>758</c:v>
                </c:pt>
                <c:pt idx="3033">
                  <c:v>758.25</c:v>
                </c:pt>
                <c:pt idx="3034">
                  <c:v>758.5</c:v>
                </c:pt>
                <c:pt idx="3035">
                  <c:v>758.75</c:v>
                </c:pt>
                <c:pt idx="3036">
                  <c:v>759</c:v>
                </c:pt>
                <c:pt idx="3037">
                  <c:v>759.25</c:v>
                </c:pt>
                <c:pt idx="3038">
                  <c:v>759.5</c:v>
                </c:pt>
                <c:pt idx="3039">
                  <c:v>759.75</c:v>
                </c:pt>
                <c:pt idx="3040">
                  <c:v>760</c:v>
                </c:pt>
                <c:pt idx="3041">
                  <c:v>760.25</c:v>
                </c:pt>
                <c:pt idx="3042">
                  <c:v>760.5</c:v>
                </c:pt>
                <c:pt idx="3043">
                  <c:v>760.75</c:v>
                </c:pt>
                <c:pt idx="3044">
                  <c:v>761</c:v>
                </c:pt>
                <c:pt idx="3045">
                  <c:v>761.25</c:v>
                </c:pt>
                <c:pt idx="3046">
                  <c:v>761.5</c:v>
                </c:pt>
                <c:pt idx="3047">
                  <c:v>761.75</c:v>
                </c:pt>
                <c:pt idx="3048">
                  <c:v>762</c:v>
                </c:pt>
                <c:pt idx="3049">
                  <c:v>762.25</c:v>
                </c:pt>
                <c:pt idx="3050">
                  <c:v>762.5</c:v>
                </c:pt>
                <c:pt idx="3051">
                  <c:v>762.75</c:v>
                </c:pt>
                <c:pt idx="3052">
                  <c:v>763</c:v>
                </c:pt>
                <c:pt idx="3053">
                  <c:v>763.25</c:v>
                </c:pt>
                <c:pt idx="3054">
                  <c:v>763.5</c:v>
                </c:pt>
                <c:pt idx="3055">
                  <c:v>763.75</c:v>
                </c:pt>
                <c:pt idx="3056">
                  <c:v>764</c:v>
                </c:pt>
                <c:pt idx="3057">
                  <c:v>764.25</c:v>
                </c:pt>
                <c:pt idx="3058">
                  <c:v>764.5</c:v>
                </c:pt>
                <c:pt idx="3059">
                  <c:v>764.75</c:v>
                </c:pt>
                <c:pt idx="3060">
                  <c:v>765</c:v>
                </c:pt>
                <c:pt idx="3061">
                  <c:v>765.25</c:v>
                </c:pt>
                <c:pt idx="3062">
                  <c:v>765.5</c:v>
                </c:pt>
                <c:pt idx="3063">
                  <c:v>765.75</c:v>
                </c:pt>
                <c:pt idx="3064">
                  <c:v>766</c:v>
                </c:pt>
                <c:pt idx="3065">
                  <c:v>766.25</c:v>
                </c:pt>
                <c:pt idx="3066">
                  <c:v>766.5</c:v>
                </c:pt>
                <c:pt idx="3067">
                  <c:v>766.75</c:v>
                </c:pt>
                <c:pt idx="3068">
                  <c:v>767</c:v>
                </c:pt>
                <c:pt idx="3069">
                  <c:v>767.25</c:v>
                </c:pt>
                <c:pt idx="3070">
                  <c:v>767.5</c:v>
                </c:pt>
                <c:pt idx="3071">
                  <c:v>767.75</c:v>
                </c:pt>
                <c:pt idx="3072">
                  <c:v>768</c:v>
                </c:pt>
                <c:pt idx="3073">
                  <c:v>768.25</c:v>
                </c:pt>
                <c:pt idx="3074">
                  <c:v>768.5</c:v>
                </c:pt>
                <c:pt idx="3075">
                  <c:v>768.75</c:v>
                </c:pt>
                <c:pt idx="3076">
                  <c:v>769</c:v>
                </c:pt>
                <c:pt idx="3077">
                  <c:v>769.25</c:v>
                </c:pt>
                <c:pt idx="3078">
                  <c:v>769.5</c:v>
                </c:pt>
                <c:pt idx="3079">
                  <c:v>769.75</c:v>
                </c:pt>
                <c:pt idx="3080">
                  <c:v>770</c:v>
                </c:pt>
                <c:pt idx="3081">
                  <c:v>770.25</c:v>
                </c:pt>
                <c:pt idx="3082">
                  <c:v>770.5</c:v>
                </c:pt>
                <c:pt idx="3083">
                  <c:v>770.75</c:v>
                </c:pt>
                <c:pt idx="3084">
                  <c:v>771</c:v>
                </c:pt>
                <c:pt idx="3085">
                  <c:v>771.25</c:v>
                </c:pt>
                <c:pt idx="3086">
                  <c:v>771.5</c:v>
                </c:pt>
                <c:pt idx="3087">
                  <c:v>771.75</c:v>
                </c:pt>
                <c:pt idx="3088">
                  <c:v>772</c:v>
                </c:pt>
                <c:pt idx="3089">
                  <c:v>772.25</c:v>
                </c:pt>
                <c:pt idx="3090">
                  <c:v>772.5</c:v>
                </c:pt>
                <c:pt idx="3091">
                  <c:v>772.75</c:v>
                </c:pt>
                <c:pt idx="3092">
                  <c:v>773</c:v>
                </c:pt>
                <c:pt idx="3093">
                  <c:v>773.25</c:v>
                </c:pt>
                <c:pt idx="3094">
                  <c:v>773.5</c:v>
                </c:pt>
                <c:pt idx="3095">
                  <c:v>773.75</c:v>
                </c:pt>
                <c:pt idx="3096">
                  <c:v>774</c:v>
                </c:pt>
                <c:pt idx="3097">
                  <c:v>774.25</c:v>
                </c:pt>
                <c:pt idx="3098">
                  <c:v>774.5</c:v>
                </c:pt>
                <c:pt idx="3099">
                  <c:v>774.75</c:v>
                </c:pt>
                <c:pt idx="3100">
                  <c:v>775</c:v>
                </c:pt>
                <c:pt idx="3101">
                  <c:v>775.25</c:v>
                </c:pt>
                <c:pt idx="3102">
                  <c:v>775.5</c:v>
                </c:pt>
                <c:pt idx="3103">
                  <c:v>775.75</c:v>
                </c:pt>
                <c:pt idx="3104">
                  <c:v>776</c:v>
                </c:pt>
                <c:pt idx="3105">
                  <c:v>776.25</c:v>
                </c:pt>
                <c:pt idx="3106">
                  <c:v>776.5</c:v>
                </c:pt>
                <c:pt idx="3107">
                  <c:v>776.75</c:v>
                </c:pt>
                <c:pt idx="3108">
                  <c:v>777</c:v>
                </c:pt>
                <c:pt idx="3109">
                  <c:v>777.25</c:v>
                </c:pt>
                <c:pt idx="3110">
                  <c:v>777.5</c:v>
                </c:pt>
                <c:pt idx="3111">
                  <c:v>777.75</c:v>
                </c:pt>
                <c:pt idx="3112">
                  <c:v>778</c:v>
                </c:pt>
                <c:pt idx="3113">
                  <c:v>778.25</c:v>
                </c:pt>
                <c:pt idx="3114">
                  <c:v>778.5</c:v>
                </c:pt>
                <c:pt idx="3115">
                  <c:v>778.75</c:v>
                </c:pt>
                <c:pt idx="3116">
                  <c:v>779</c:v>
                </c:pt>
                <c:pt idx="3117">
                  <c:v>779.25</c:v>
                </c:pt>
                <c:pt idx="3118">
                  <c:v>779.5</c:v>
                </c:pt>
                <c:pt idx="3119">
                  <c:v>779.75</c:v>
                </c:pt>
                <c:pt idx="3120">
                  <c:v>780</c:v>
                </c:pt>
                <c:pt idx="3121">
                  <c:v>780.25</c:v>
                </c:pt>
                <c:pt idx="3122">
                  <c:v>780.5</c:v>
                </c:pt>
                <c:pt idx="3123">
                  <c:v>780.75</c:v>
                </c:pt>
                <c:pt idx="3124">
                  <c:v>781</c:v>
                </c:pt>
                <c:pt idx="3125">
                  <c:v>781.25</c:v>
                </c:pt>
                <c:pt idx="3126">
                  <c:v>781.5</c:v>
                </c:pt>
                <c:pt idx="3127">
                  <c:v>781.75</c:v>
                </c:pt>
                <c:pt idx="3128">
                  <c:v>782</c:v>
                </c:pt>
                <c:pt idx="3129">
                  <c:v>782.25</c:v>
                </c:pt>
                <c:pt idx="3130">
                  <c:v>782.5</c:v>
                </c:pt>
                <c:pt idx="3131">
                  <c:v>782.75</c:v>
                </c:pt>
                <c:pt idx="3132">
                  <c:v>783</c:v>
                </c:pt>
                <c:pt idx="3133">
                  <c:v>783.25</c:v>
                </c:pt>
                <c:pt idx="3134">
                  <c:v>783.5</c:v>
                </c:pt>
                <c:pt idx="3135">
                  <c:v>783.75</c:v>
                </c:pt>
                <c:pt idx="3136">
                  <c:v>784</c:v>
                </c:pt>
                <c:pt idx="3137">
                  <c:v>784.25</c:v>
                </c:pt>
                <c:pt idx="3138">
                  <c:v>784.5</c:v>
                </c:pt>
                <c:pt idx="3139">
                  <c:v>784.75</c:v>
                </c:pt>
                <c:pt idx="3140">
                  <c:v>785</c:v>
                </c:pt>
                <c:pt idx="3141">
                  <c:v>785.25</c:v>
                </c:pt>
                <c:pt idx="3142">
                  <c:v>785.5</c:v>
                </c:pt>
                <c:pt idx="3143">
                  <c:v>785.75</c:v>
                </c:pt>
                <c:pt idx="3144">
                  <c:v>786</c:v>
                </c:pt>
                <c:pt idx="3145">
                  <c:v>786.25</c:v>
                </c:pt>
                <c:pt idx="3146">
                  <c:v>786.5</c:v>
                </c:pt>
                <c:pt idx="3147">
                  <c:v>786.75</c:v>
                </c:pt>
                <c:pt idx="3148">
                  <c:v>787</c:v>
                </c:pt>
                <c:pt idx="3149">
                  <c:v>787.25</c:v>
                </c:pt>
                <c:pt idx="3150">
                  <c:v>787.5</c:v>
                </c:pt>
                <c:pt idx="3151">
                  <c:v>787.75</c:v>
                </c:pt>
                <c:pt idx="3152">
                  <c:v>788</c:v>
                </c:pt>
                <c:pt idx="3153">
                  <c:v>788.25</c:v>
                </c:pt>
                <c:pt idx="3154">
                  <c:v>788.5</c:v>
                </c:pt>
                <c:pt idx="3155">
                  <c:v>788.75</c:v>
                </c:pt>
                <c:pt idx="3156">
                  <c:v>789</c:v>
                </c:pt>
                <c:pt idx="3157">
                  <c:v>789.25</c:v>
                </c:pt>
                <c:pt idx="3158">
                  <c:v>789.5</c:v>
                </c:pt>
                <c:pt idx="3159">
                  <c:v>789.75</c:v>
                </c:pt>
                <c:pt idx="3160">
                  <c:v>790</c:v>
                </c:pt>
                <c:pt idx="3161">
                  <c:v>790.25</c:v>
                </c:pt>
                <c:pt idx="3162">
                  <c:v>790.5</c:v>
                </c:pt>
                <c:pt idx="3163">
                  <c:v>790.75</c:v>
                </c:pt>
                <c:pt idx="3164">
                  <c:v>791</c:v>
                </c:pt>
                <c:pt idx="3165">
                  <c:v>791.25</c:v>
                </c:pt>
                <c:pt idx="3166">
                  <c:v>791.5</c:v>
                </c:pt>
                <c:pt idx="3167">
                  <c:v>791.75</c:v>
                </c:pt>
                <c:pt idx="3168">
                  <c:v>792</c:v>
                </c:pt>
                <c:pt idx="3169">
                  <c:v>792.25</c:v>
                </c:pt>
                <c:pt idx="3170">
                  <c:v>792.5</c:v>
                </c:pt>
                <c:pt idx="3171">
                  <c:v>792.75</c:v>
                </c:pt>
                <c:pt idx="3172">
                  <c:v>793</c:v>
                </c:pt>
                <c:pt idx="3173">
                  <c:v>793.25</c:v>
                </c:pt>
                <c:pt idx="3174">
                  <c:v>793.5</c:v>
                </c:pt>
                <c:pt idx="3175">
                  <c:v>793.75</c:v>
                </c:pt>
                <c:pt idx="3176">
                  <c:v>794</c:v>
                </c:pt>
                <c:pt idx="3177">
                  <c:v>794.25</c:v>
                </c:pt>
                <c:pt idx="3178">
                  <c:v>794.5</c:v>
                </c:pt>
                <c:pt idx="3179">
                  <c:v>794.75</c:v>
                </c:pt>
                <c:pt idx="3180">
                  <c:v>795</c:v>
                </c:pt>
                <c:pt idx="3181">
                  <c:v>795.25</c:v>
                </c:pt>
                <c:pt idx="3182">
                  <c:v>795.5</c:v>
                </c:pt>
                <c:pt idx="3183">
                  <c:v>795.75</c:v>
                </c:pt>
                <c:pt idx="3184">
                  <c:v>796</c:v>
                </c:pt>
                <c:pt idx="3185">
                  <c:v>796.25</c:v>
                </c:pt>
                <c:pt idx="3186">
                  <c:v>796.5</c:v>
                </c:pt>
                <c:pt idx="3187">
                  <c:v>796.75</c:v>
                </c:pt>
                <c:pt idx="3188">
                  <c:v>797</c:v>
                </c:pt>
                <c:pt idx="3189">
                  <c:v>797.25</c:v>
                </c:pt>
                <c:pt idx="3190">
                  <c:v>797.5</c:v>
                </c:pt>
                <c:pt idx="3191">
                  <c:v>797.75</c:v>
                </c:pt>
                <c:pt idx="3192">
                  <c:v>798</c:v>
                </c:pt>
                <c:pt idx="3193">
                  <c:v>798.25</c:v>
                </c:pt>
                <c:pt idx="3194">
                  <c:v>798.5</c:v>
                </c:pt>
                <c:pt idx="3195">
                  <c:v>798.75</c:v>
                </c:pt>
                <c:pt idx="3196">
                  <c:v>799</c:v>
                </c:pt>
                <c:pt idx="3197">
                  <c:v>799.25</c:v>
                </c:pt>
                <c:pt idx="3198">
                  <c:v>799.5</c:v>
                </c:pt>
                <c:pt idx="3199">
                  <c:v>799.75</c:v>
                </c:pt>
                <c:pt idx="3200">
                  <c:v>800</c:v>
                </c:pt>
                <c:pt idx="3201">
                  <c:v>800.25</c:v>
                </c:pt>
                <c:pt idx="3202">
                  <c:v>800.5</c:v>
                </c:pt>
                <c:pt idx="3203">
                  <c:v>800.75</c:v>
                </c:pt>
                <c:pt idx="3204">
                  <c:v>801</c:v>
                </c:pt>
                <c:pt idx="3205">
                  <c:v>801.25</c:v>
                </c:pt>
                <c:pt idx="3206">
                  <c:v>801.5</c:v>
                </c:pt>
                <c:pt idx="3207">
                  <c:v>801.75</c:v>
                </c:pt>
                <c:pt idx="3208">
                  <c:v>802</c:v>
                </c:pt>
                <c:pt idx="3209">
                  <c:v>802.25</c:v>
                </c:pt>
                <c:pt idx="3210">
                  <c:v>802.5</c:v>
                </c:pt>
                <c:pt idx="3211">
                  <c:v>802.75</c:v>
                </c:pt>
                <c:pt idx="3212">
                  <c:v>803</c:v>
                </c:pt>
                <c:pt idx="3213">
                  <c:v>803.25</c:v>
                </c:pt>
                <c:pt idx="3214">
                  <c:v>803.5</c:v>
                </c:pt>
                <c:pt idx="3215">
                  <c:v>803.75</c:v>
                </c:pt>
                <c:pt idx="3216">
                  <c:v>804</c:v>
                </c:pt>
                <c:pt idx="3217">
                  <c:v>804.25</c:v>
                </c:pt>
                <c:pt idx="3218">
                  <c:v>804.5</c:v>
                </c:pt>
                <c:pt idx="3219">
                  <c:v>804.75</c:v>
                </c:pt>
                <c:pt idx="3220">
                  <c:v>805</c:v>
                </c:pt>
                <c:pt idx="3221">
                  <c:v>805.25</c:v>
                </c:pt>
                <c:pt idx="3222">
                  <c:v>805.5</c:v>
                </c:pt>
                <c:pt idx="3223">
                  <c:v>805.75</c:v>
                </c:pt>
                <c:pt idx="3224">
                  <c:v>806</c:v>
                </c:pt>
                <c:pt idx="3225">
                  <c:v>806.25</c:v>
                </c:pt>
                <c:pt idx="3226">
                  <c:v>806.5</c:v>
                </c:pt>
                <c:pt idx="3227">
                  <c:v>806.75</c:v>
                </c:pt>
                <c:pt idx="3228">
                  <c:v>807</c:v>
                </c:pt>
                <c:pt idx="3229">
                  <c:v>807.25</c:v>
                </c:pt>
                <c:pt idx="3230">
                  <c:v>807.5</c:v>
                </c:pt>
                <c:pt idx="3231">
                  <c:v>807.75</c:v>
                </c:pt>
                <c:pt idx="3232">
                  <c:v>808</c:v>
                </c:pt>
                <c:pt idx="3233">
                  <c:v>808.25</c:v>
                </c:pt>
                <c:pt idx="3234">
                  <c:v>808.5</c:v>
                </c:pt>
                <c:pt idx="3235">
                  <c:v>808.75</c:v>
                </c:pt>
                <c:pt idx="3236">
                  <c:v>809</c:v>
                </c:pt>
                <c:pt idx="3237">
                  <c:v>809.25</c:v>
                </c:pt>
                <c:pt idx="3238">
                  <c:v>809.5</c:v>
                </c:pt>
                <c:pt idx="3239">
                  <c:v>809.75</c:v>
                </c:pt>
                <c:pt idx="3240">
                  <c:v>810</c:v>
                </c:pt>
                <c:pt idx="3241">
                  <c:v>810.25</c:v>
                </c:pt>
                <c:pt idx="3242">
                  <c:v>810.5</c:v>
                </c:pt>
                <c:pt idx="3243">
                  <c:v>810.75</c:v>
                </c:pt>
                <c:pt idx="3244">
                  <c:v>811</c:v>
                </c:pt>
                <c:pt idx="3245">
                  <c:v>811.25</c:v>
                </c:pt>
                <c:pt idx="3246">
                  <c:v>811.5</c:v>
                </c:pt>
                <c:pt idx="3247">
                  <c:v>811.75</c:v>
                </c:pt>
                <c:pt idx="3248">
                  <c:v>812</c:v>
                </c:pt>
                <c:pt idx="3249">
                  <c:v>812.25</c:v>
                </c:pt>
                <c:pt idx="3250">
                  <c:v>812.5</c:v>
                </c:pt>
                <c:pt idx="3251">
                  <c:v>812.75</c:v>
                </c:pt>
                <c:pt idx="3252">
                  <c:v>813</c:v>
                </c:pt>
                <c:pt idx="3253">
                  <c:v>813.25</c:v>
                </c:pt>
                <c:pt idx="3254">
                  <c:v>813.5</c:v>
                </c:pt>
                <c:pt idx="3255">
                  <c:v>813.75</c:v>
                </c:pt>
                <c:pt idx="3256">
                  <c:v>814</c:v>
                </c:pt>
                <c:pt idx="3257">
                  <c:v>814.25</c:v>
                </c:pt>
                <c:pt idx="3258">
                  <c:v>814.5</c:v>
                </c:pt>
                <c:pt idx="3259">
                  <c:v>814.75</c:v>
                </c:pt>
                <c:pt idx="3260">
                  <c:v>815</c:v>
                </c:pt>
                <c:pt idx="3261">
                  <c:v>815.25</c:v>
                </c:pt>
                <c:pt idx="3262">
                  <c:v>815.5</c:v>
                </c:pt>
                <c:pt idx="3263">
                  <c:v>815.75</c:v>
                </c:pt>
                <c:pt idx="3264">
                  <c:v>816</c:v>
                </c:pt>
                <c:pt idx="3265">
                  <c:v>816.25</c:v>
                </c:pt>
                <c:pt idx="3266">
                  <c:v>816.5</c:v>
                </c:pt>
                <c:pt idx="3267">
                  <c:v>816.75</c:v>
                </c:pt>
                <c:pt idx="3268">
                  <c:v>817</c:v>
                </c:pt>
                <c:pt idx="3269">
                  <c:v>817.25</c:v>
                </c:pt>
                <c:pt idx="3270">
                  <c:v>817.5</c:v>
                </c:pt>
                <c:pt idx="3271">
                  <c:v>817.75</c:v>
                </c:pt>
                <c:pt idx="3272">
                  <c:v>818</c:v>
                </c:pt>
                <c:pt idx="3273">
                  <c:v>818.25</c:v>
                </c:pt>
                <c:pt idx="3274">
                  <c:v>818.5</c:v>
                </c:pt>
                <c:pt idx="3275">
                  <c:v>818.75</c:v>
                </c:pt>
                <c:pt idx="3276">
                  <c:v>819</c:v>
                </c:pt>
                <c:pt idx="3277">
                  <c:v>819.25</c:v>
                </c:pt>
                <c:pt idx="3278">
                  <c:v>819.5</c:v>
                </c:pt>
                <c:pt idx="3279">
                  <c:v>819.75</c:v>
                </c:pt>
                <c:pt idx="3280">
                  <c:v>820</c:v>
                </c:pt>
                <c:pt idx="3281">
                  <c:v>820.25</c:v>
                </c:pt>
                <c:pt idx="3282">
                  <c:v>820.5</c:v>
                </c:pt>
                <c:pt idx="3283">
                  <c:v>820.75</c:v>
                </c:pt>
                <c:pt idx="3284">
                  <c:v>821</c:v>
                </c:pt>
                <c:pt idx="3285">
                  <c:v>821.25</c:v>
                </c:pt>
                <c:pt idx="3286">
                  <c:v>821.5</c:v>
                </c:pt>
                <c:pt idx="3287">
                  <c:v>821.75</c:v>
                </c:pt>
                <c:pt idx="3288">
                  <c:v>822</c:v>
                </c:pt>
                <c:pt idx="3289">
                  <c:v>822.25</c:v>
                </c:pt>
                <c:pt idx="3290">
                  <c:v>822.5</c:v>
                </c:pt>
                <c:pt idx="3291">
                  <c:v>822.75</c:v>
                </c:pt>
                <c:pt idx="3292">
                  <c:v>823</c:v>
                </c:pt>
                <c:pt idx="3293">
                  <c:v>823.25</c:v>
                </c:pt>
                <c:pt idx="3294">
                  <c:v>823.5</c:v>
                </c:pt>
                <c:pt idx="3295">
                  <c:v>823.75</c:v>
                </c:pt>
                <c:pt idx="3296">
                  <c:v>824</c:v>
                </c:pt>
                <c:pt idx="3297">
                  <c:v>824.25</c:v>
                </c:pt>
                <c:pt idx="3298">
                  <c:v>824.5</c:v>
                </c:pt>
                <c:pt idx="3299">
                  <c:v>824.75</c:v>
                </c:pt>
                <c:pt idx="3300">
                  <c:v>825</c:v>
                </c:pt>
                <c:pt idx="3301">
                  <c:v>825.25</c:v>
                </c:pt>
                <c:pt idx="3302">
                  <c:v>825.5</c:v>
                </c:pt>
                <c:pt idx="3303">
                  <c:v>825.75</c:v>
                </c:pt>
                <c:pt idx="3304">
                  <c:v>826</c:v>
                </c:pt>
                <c:pt idx="3305">
                  <c:v>826.25</c:v>
                </c:pt>
                <c:pt idx="3306">
                  <c:v>826.5</c:v>
                </c:pt>
                <c:pt idx="3307">
                  <c:v>826.75</c:v>
                </c:pt>
                <c:pt idx="3308">
                  <c:v>827</c:v>
                </c:pt>
                <c:pt idx="3309">
                  <c:v>827.25</c:v>
                </c:pt>
                <c:pt idx="3310">
                  <c:v>827.5</c:v>
                </c:pt>
                <c:pt idx="3311">
                  <c:v>827.75</c:v>
                </c:pt>
                <c:pt idx="3312">
                  <c:v>828</c:v>
                </c:pt>
                <c:pt idx="3313">
                  <c:v>828.25</c:v>
                </c:pt>
                <c:pt idx="3314">
                  <c:v>828.5</c:v>
                </c:pt>
                <c:pt idx="3315">
                  <c:v>828.75</c:v>
                </c:pt>
                <c:pt idx="3316">
                  <c:v>829</c:v>
                </c:pt>
                <c:pt idx="3317">
                  <c:v>829.25</c:v>
                </c:pt>
                <c:pt idx="3318">
                  <c:v>829.5</c:v>
                </c:pt>
                <c:pt idx="3319">
                  <c:v>829.75</c:v>
                </c:pt>
                <c:pt idx="3320">
                  <c:v>830</c:v>
                </c:pt>
                <c:pt idx="3321">
                  <c:v>830.25</c:v>
                </c:pt>
                <c:pt idx="3322">
                  <c:v>830.5</c:v>
                </c:pt>
                <c:pt idx="3323">
                  <c:v>830.75</c:v>
                </c:pt>
                <c:pt idx="3324">
                  <c:v>831</c:v>
                </c:pt>
                <c:pt idx="3325">
                  <c:v>831.25</c:v>
                </c:pt>
                <c:pt idx="3326">
                  <c:v>831.5</c:v>
                </c:pt>
                <c:pt idx="3327">
                  <c:v>831.75</c:v>
                </c:pt>
                <c:pt idx="3328">
                  <c:v>832</c:v>
                </c:pt>
                <c:pt idx="3329">
                  <c:v>832.25</c:v>
                </c:pt>
                <c:pt idx="3330">
                  <c:v>832.5</c:v>
                </c:pt>
                <c:pt idx="3331">
                  <c:v>832.75</c:v>
                </c:pt>
                <c:pt idx="3332">
                  <c:v>833</c:v>
                </c:pt>
                <c:pt idx="3333">
                  <c:v>833.25</c:v>
                </c:pt>
                <c:pt idx="3334">
                  <c:v>833.5</c:v>
                </c:pt>
                <c:pt idx="3335">
                  <c:v>833.75</c:v>
                </c:pt>
                <c:pt idx="3336">
                  <c:v>834</c:v>
                </c:pt>
                <c:pt idx="3337">
                  <c:v>834.25</c:v>
                </c:pt>
                <c:pt idx="3338">
                  <c:v>834.5</c:v>
                </c:pt>
                <c:pt idx="3339">
                  <c:v>834.75</c:v>
                </c:pt>
                <c:pt idx="3340">
                  <c:v>835</c:v>
                </c:pt>
                <c:pt idx="3341">
                  <c:v>835.25</c:v>
                </c:pt>
                <c:pt idx="3342">
                  <c:v>835.5</c:v>
                </c:pt>
                <c:pt idx="3343">
                  <c:v>835.75</c:v>
                </c:pt>
                <c:pt idx="3344">
                  <c:v>836</c:v>
                </c:pt>
                <c:pt idx="3345">
                  <c:v>836.25</c:v>
                </c:pt>
                <c:pt idx="3346">
                  <c:v>836.5</c:v>
                </c:pt>
                <c:pt idx="3347">
                  <c:v>836.75</c:v>
                </c:pt>
                <c:pt idx="3348">
                  <c:v>837</c:v>
                </c:pt>
                <c:pt idx="3349">
                  <c:v>837.25</c:v>
                </c:pt>
                <c:pt idx="3350">
                  <c:v>837.5</c:v>
                </c:pt>
                <c:pt idx="3351">
                  <c:v>837.75</c:v>
                </c:pt>
                <c:pt idx="3352">
                  <c:v>838</c:v>
                </c:pt>
                <c:pt idx="3353">
                  <c:v>838.25</c:v>
                </c:pt>
                <c:pt idx="3354">
                  <c:v>838.5</c:v>
                </c:pt>
                <c:pt idx="3355">
                  <c:v>838.75</c:v>
                </c:pt>
                <c:pt idx="3356">
                  <c:v>839</c:v>
                </c:pt>
                <c:pt idx="3357">
                  <c:v>839.25</c:v>
                </c:pt>
                <c:pt idx="3358">
                  <c:v>839.5</c:v>
                </c:pt>
                <c:pt idx="3359">
                  <c:v>839.75</c:v>
                </c:pt>
                <c:pt idx="3360">
                  <c:v>840</c:v>
                </c:pt>
                <c:pt idx="3361">
                  <c:v>840.25</c:v>
                </c:pt>
                <c:pt idx="3362">
                  <c:v>840.5</c:v>
                </c:pt>
                <c:pt idx="3363">
                  <c:v>840.75</c:v>
                </c:pt>
                <c:pt idx="3364">
                  <c:v>841</c:v>
                </c:pt>
                <c:pt idx="3365">
                  <c:v>841.25</c:v>
                </c:pt>
                <c:pt idx="3366">
                  <c:v>841.5</c:v>
                </c:pt>
                <c:pt idx="3367">
                  <c:v>841.75</c:v>
                </c:pt>
                <c:pt idx="3368">
                  <c:v>842</c:v>
                </c:pt>
                <c:pt idx="3369">
                  <c:v>842.25</c:v>
                </c:pt>
                <c:pt idx="3370">
                  <c:v>842.5</c:v>
                </c:pt>
                <c:pt idx="3371">
                  <c:v>842.75</c:v>
                </c:pt>
                <c:pt idx="3372">
                  <c:v>843</c:v>
                </c:pt>
                <c:pt idx="3373">
                  <c:v>843.25</c:v>
                </c:pt>
                <c:pt idx="3374">
                  <c:v>843.5</c:v>
                </c:pt>
                <c:pt idx="3375">
                  <c:v>843.75</c:v>
                </c:pt>
                <c:pt idx="3376">
                  <c:v>844</c:v>
                </c:pt>
                <c:pt idx="3377">
                  <c:v>844.25</c:v>
                </c:pt>
                <c:pt idx="3378">
                  <c:v>844.5</c:v>
                </c:pt>
                <c:pt idx="3379">
                  <c:v>844.75</c:v>
                </c:pt>
                <c:pt idx="3380">
                  <c:v>845</c:v>
                </c:pt>
                <c:pt idx="3381">
                  <c:v>845.25</c:v>
                </c:pt>
                <c:pt idx="3382">
                  <c:v>845.5</c:v>
                </c:pt>
                <c:pt idx="3383">
                  <c:v>845.75</c:v>
                </c:pt>
                <c:pt idx="3384">
                  <c:v>846</c:v>
                </c:pt>
                <c:pt idx="3385">
                  <c:v>846.25</c:v>
                </c:pt>
                <c:pt idx="3386">
                  <c:v>846.5</c:v>
                </c:pt>
                <c:pt idx="3387">
                  <c:v>846.75</c:v>
                </c:pt>
                <c:pt idx="3388">
                  <c:v>847</c:v>
                </c:pt>
                <c:pt idx="3389">
                  <c:v>847.25</c:v>
                </c:pt>
                <c:pt idx="3390">
                  <c:v>847.5</c:v>
                </c:pt>
                <c:pt idx="3391">
                  <c:v>847.75</c:v>
                </c:pt>
                <c:pt idx="3392">
                  <c:v>848</c:v>
                </c:pt>
                <c:pt idx="3393">
                  <c:v>848.25</c:v>
                </c:pt>
                <c:pt idx="3394">
                  <c:v>848.5</c:v>
                </c:pt>
                <c:pt idx="3395">
                  <c:v>848.75</c:v>
                </c:pt>
                <c:pt idx="3396">
                  <c:v>849</c:v>
                </c:pt>
                <c:pt idx="3397">
                  <c:v>849.25</c:v>
                </c:pt>
                <c:pt idx="3398">
                  <c:v>849.5</c:v>
                </c:pt>
                <c:pt idx="3399">
                  <c:v>849.75</c:v>
                </c:pt>
                <c:pt idx="3400">
                  <c:v>850</c:v>
                </c:pt>
                <c:pt idx="3401">
                  <c:v>850.25</c:v>
                </c:pt>
                <c:pt idx="3402">
                  <c:v>850.5</c:v>
                </c:pt>
                <c:pt idx="3403">
                  <c:v>850.75</c:v>
                </c:pt>
                <c:pt idx="3404">
                  <c:v>851</c:v>
                </c:pt>
                <c:pt idx="3405">
                  <c:v>851.25</c:v>
                </c:pt>
                <c:pt idx="3406">
                  <c:v>851.5</c:v>
                </c:pt>
                <c:pt idx="3407">
                  <c:v>851.75</c:v>
                </c:pt>
                <c:pt idx="3408">
                  <c:v>852</c:v>
                </c:pt>
                <c:pt idx="3409">
                  <c:v>852.25</c:v>
                </c:pt>
                <c:pt idx="3410">
                  <c:v>852.5</c:v>
                </c:pt>
                <c:pt idx="3411">
                  <c:v>852.75</c:v>
                </c:pt>
                <c:pt idx="3412">
                  <c:v>853</c:v>
                </c:pt>
                <c:pt idx="3413">
                  <c:v>853.25</c:v>
                </c:pt>
                <c:pt idx="3414">
                  <c:v>853.5</c:v>
                </c:pt>
                <c:pt idx="3415">
                  <c:v>853.75</c:v>
                </c:pt>
                <c:pt idx="3416">
                  <c:v>854</c:v>
                </c:pt>
                <c:pt idx="3417">
                  <c:v>854.25</c:v>
                </c:pt>
                <c:pt idx="3418">
                  <c:v>854.5</c:v>
                </c:pt>
                <c:pt idx="3419">
                  <c:v>854.75</c:v>
                </c:pt>
                <c:pt idx="3420">
                  <c:v>855</c:v>
                </c:pt>
                <c:pt idx="3421">
                  <c:v>855.25</c:v>
                </c:pt>
                <c:pt idx="3422">
                  <c:v>855.5</c:v>
                </c:pt>
                <c:pt idx="3423">
                  <c:v>855.75</c:v>
                </c:pt>
                <c:pt idx="3424">
                  <c:v>856</c:v>
                </c:pt>
                <c:pt idx="3425">
                  <c:v>856.25</c:v>
                </c:pt>
                <c:pt idx="3426">
                  <c:v>856.5</c:v>
                </c:pt>
                <c:pt idx="3427">
                  <c:v>856.75</c:v>
                </c:pt>
                <c:pt idx="3428">
                  <c:v>857</c:v>
                </c:pt>
                <c:pt idx="3429">
                  <c:v>857.25</c:v>
                </c:pt>
                <c:pt idx="3430">
                  <c:v>857.5</c:v>
                </c:pt>
                <c:pt idx="3431">
                  <c:v>857.75</c:v>
                </c:pt>
                <c:pt idx="3432">
                  <c:v>858</c:v>
                </c:pt>
                <c:pt idx="3433">
                  <c:v>858.25</c:v>
                </c:pt>
                <c:pt idx="3434">
                  <c:v>858.5</c:v>
                </c:pt>
                <c:pt idx="3435">
                  <c:v>858.75</c:v>
                </c:pt>
                <c:pt idx="3436">
                  <c:v>859</c:v>
                </c:pt>
                <c:pt idx="3437">
                  <c:v>859.25</c:v>
                </c:pt>
                <c:pt idx="3438">
                  <c:v>859.5</c:v>
                </c:pt>
                <c:pt idx="3439">
                  <c:v>859.75</c:v>
                </c:pt>
                <c:pt idx="3440">
                  <c:v>860</c:v>
                </c:pt>
                <c:pt idx="3441">
                  <c:v>860.25</c:v>
                </c:pt>
                <c:pt idx="3442">
                  <c:v>860.5</c:v>
                </c:pt>
                <c:pt idx="3443">
                  <c:v>860.75</c:v>
                </c:pt>
                <c:pt idx="3444">
                  <c:v>861</c:v>
                </c:pt>
                <c:pt idx="3445">
                  <c:v>861.25</c:v>
                </c:pt>
                <c:pt idx="3446">
                  <c:v>861.5</c:v>
                </c:pt>
                <c:pt idx="3447">
                  <c:v>861.75</c:v>
                </c:pt>
                <c:pt idx="3448">
                  <c:v>862</c:v>
                </c:pt>
                <c:pt idx="3449">
                  <c:v>862.25</c:v>
                </c:pt>
                <c:pt idx="3450">
                  <c:v>862.5</c:v>
                </c:pt>
                <c:pt idx="3451">
                  <c:v>862.75</c:v>
                </c:pt>
                <c:pt idx="3452">
                  <c:v>863</c:v>
                </c:pt>
                <c:pt idx="3453">
                  <c:v>863.25</c:v>
                </c:pt>
                <c:pt idx="3454">
                  <c:v>863.5</c:v>
                </c:pt>
                <c:pt idx="3455">
                  <c:v>863.75</c:v>
                </c:pt>
                <c:pt idx="3456">
                  <c:v>864</c:v>
                </c:pt>
                <c:pt idx="3457">
                  <c:v>864.25</c:v>
                </c:pt>
                <c:pt idx="3458">
                  <c:v>864.5</c:v>
                </c:pt>
                <c:pt idx="3459">
                  <c:v>864.75</c:v>
                </c:pt>
                <c:pt idx="3460">
                  <c:v>865</c:v>
                </c:pt>
                <c:pt idx="3461">
                  <c:v>865.25</c:v>
                </c:pt>
                <c:pt idx="3462">
                  <c:v>865.5</c:v>
                </c:pt>
                <c:pt idx="3463">
                  <c:v>865.75</c:v>
                </c:pt>
                <c:pt idx="3464">
                  <c:v>866</c:v>
                </c:pt>
                <c:pt idx="3465">
                  <c:v>866.25</c:v>
                </c:pt>
                <c:pt idx="3466">
                  <c:v>866.5</c:v>
                </c:pt>
                <c:pt idx="3467">
                  <c:v>866.75</c:v>
                </c:pt>
                <c:pt idx="3468">
                  <c:v>867</c:v>
                </c:pt>
                <c:pt idx="3469">
                  <c:v>867.25</c:v>
                </c:pt>
                <c:pt idx="3470">
                  <c:v>867.5</c:v>
                </c:pt>
                <c:pt idx="3471">
                  <c:v>867.75</c:v>
                </c:pt>
                <c:pt idx="3472">
                  <c:v>868</c:v>
                </c:pt>
                <c:pt idx="3473">
                  <c:v>868.25</c:v>
                </c:pt>
                <c:pt idx="3474">
                  <c:v>868.5</c:v>
                </c:pt>
                <c:pt idx="3475">
                  <c:v>868.75</c:v>
                </c:pt>
                <c:pt idx="3476">
                  <c:v>869</c:v>
                </c:pt>
                <c:pt idx="3477">
                  <c:v>869.25</c:v>
                </c:pt>
                <c:pt idx="3478">
                  <c:v>869.5</c:v>
                </c:pt>
                <c:pt idx="3479">
                  <c:v>869.75</c:v>
                </c:pt>
                <c:pt idx="3480">
                  <c:v>870</c:v>
                </c:pt>
                <c:pt idx="3481">
                  <c:v>870.25</c:v>
                </c:pt>
                <c:pt idx="3482">
                  <c:v>870.5</c:v>
                </c:pt>
                <c:pt idx="3483">
                  <c:v>870.75</c:v>
                </c:pt>
                <c:pt idx="3484">
                  <c:v>871</c:v>
                </c:pt>
                <c:pt idx="3485">
                  <c:v>871.25</c:v>
                </c:pt>
                <c:pt idx="3486">
                  <c:v>871.5</c:v>
                </c:pt>
                <c:pt idx="3487">
                  <c:v>871.75</c:v>
                </c:pt>
                <c:pt idx="3488">
                  <c:v>872</c:v>
                </c:pt>
                <c:pt idx="3489">
                  <c:v>872.25</c:v>
                </c:pt>
                <c:pt idx="3490">
                  <c:v>872.5</c:v>
                </c:pt>
                <c:pt idx="3491">
                  <c:v>872.75</c:v>
                </c:pt>
                <c:pt idx="3492">
                  <c:v>873</c:v>
                </c:pt>
                <c:pt idx="3493">
                  <c:v>873.25</c:v>
                </c:pt>
                <c:pt idx="3494">
                  <c:v>873.5</c:v>
                </c:pt>
                <c:pt idx="3495">
                  <c:v>873.75</c:v>
                </c:pt>
                <c:pt idx="3496">
                  <c:v>874</c:v>
                </c:pt>
                <c:pt idx="3497">
                  <c:v>874.25</c:v>
                </c:pt>
                <c:pt idx="3498">
                  <c:v>874.5</c:v>
                </c:pt>
                <c:pt idx="3499">
                  <c:v>874.75</c:v>
                </c:pt>
                <c:pt idx="3500">
                  <c:v>875</c:v>
                </c:pt>
                <c:pt idx="3501">
                  <c:v>875.25</c:v>
                </c:pt>
                <c:pt idx="3502">
                  <c:v>875.5</c:v>
                </c:pt>
                <c:pt idx="3503">
                  <c:v>875.75</c:v>
                </c:pt>
                <c:pt idx="3504">
                  <c:v>876</c:v>
                </c:pt>
                <c:pt idx="3505">
                  <c:v>876.25</c:v>
                </c:pt>
                <c:pt idx="3506">
                  <c:v>876.5</c:v>
                </c:pt>
                <c:pt idx="3507">
                  <c:v>876.75</c:v>
                </c:pt>
                <c:pt idx="3508">
                  <c:v>877</c:v>
                </c:pt>
                <c:pt idx="3509">
                  <c:v>877.25</c:v>
                </c:pt>
                <c:pt idx="3510">
                  <c:v>877.5</c:v>
                </c:pt>
                <c:pt idx="3511">
                  <c:v>877.75</c:v>
                </c:pt>
                <c:pt idx="3512">
                  <c:v>878</c:v>
                </c:pt>
                <c:pt idx="3513">
                  <c:v>878.25</c:v>
                </c:pt>
                <c:pt idx="3514">
                  <c:v>878.5</c:v>
                </c:pt>
                <c:pt idx="3515">
                  <c:v>878.75</c:v>
                </c:pt>
                <c:pt idx="3516">
                  <c:v>879</c:v>
                </c:pt>
                <c:pt idx="3517">
                  <c:v>879.25</c:v>
                </c:pt>
                <c:pt idx="3518">
                  <c:v>879.5</c:v>
                </c:pt>
                <c:pt idx="3519">
                  <c:v>879.75</c:v>
                </c:pt>
                <c:pt idx="3520">
                  <c:v>880</c:v>
                </c:pt>
                <c:pt idx="3521">
                  <c:v>880.25</c:v>
                </c:pt>
                <c:pt idx="3522">
                  <c:v>880.5</c:v>
                </c:pt>
                <c:pt idx="3523">
                  <c:v>880.75</c:v>
                </c:pt>
                <c:pt idx="3524">
                  <c:v>881</c:v>
                </c:pt>
                <c:pt idx="3525">
                  <c:v>881.25</c:v>
                </c:pt>
                <c:pt idx="3526">
                  <c:v>881.5</c:v>
                </c:pt>
                <c:pt idx="3527">
                  <c:v>881.75</c:v>
                </c:pt>
                <c:pt idx="3528">
                  <c:v>882</c:v>
                </c:pt>
                <c:pt idx="3529">
                  <c:v>882.25</c:v>
                </c:pt>
                <c:pt idx="3530">
                  <c:v>882.5</c:v>
                </c:pt>
                <c:pt idx="3531">
                  <c:v>882.75</c:v>
                </c:pt>
                <c:pt idx="3532">
                  <c:v>883</c:v>
                </c:pt>
                <c:pt idx="3533">
                  <c:v>883.25</c:v>
                </c:pt>
                <c:pt idx="3534">
                  <c:v>883.5</c:v>
                </c:pt>
                <c:pt idx="3535">
                  <c:v>883.75</c:v>
                </c:pt>
                <c:pt idx="3536">
                  <c:v>884</c:v>
                </c:pt>
                <c:pt idx="3537">
                  <c:v>884.25</c:v>
                </c:pt>
                <c:pt idx="3538">
                  <c:v>884.5</c:v>
                </c:pt>
                <c:pt idx="3539">
                  <c:v>884.75</c:v>
                </c:pt>
                <c:pt idx="3540">
                  <c:v>885</c:v>
                </c:pt>
                <c:pt idx="3541">
                  <c:v>885.25</c:v>
                </c:pt>
                <c:pt idx="3542">
                  <c:v>885.5</c:v>
                </c:pt>
                <c:pt idx="3543">
                  <c:v>885.75</c:v>
                </c:pt>
                <c:pt idx="3544">
                  <c:v>886</c:v>
                </c:pt>
                <c:pt idx="3545">
                  <c:v>886.25</c:v>
                </c:pt>
                <c:pt idx="3546">
                  <c:v>886.5</c:v>
                </c:pt>
                <c:pt idx="3547">
                  <c:v>886.75</c:v>
                </c:pt>
                <c:pt idx="3548">
                  <c:v>887</c:v>
                </c:pt>
                <c:pt idx="3549">
                  <c:v>887.25</c:v>
                </c:pt>
                <c:pt idx="3550">
                  <c:v>887.5</c:v>
                </c:pt>
                <c:pt idx="3551">
                  <c:v>887.75</c:v>
                </c:pt>
                <c:pt idx="3552">
                  <c:v>888</c:v>
                </c:pt>
                <c:pt idx="3553">
                  <c:v>888.25</c:v>
                </c:pt>
                <c:pt idx="3554">
                  <c:v>888.5</c:v>
                </c:pt>
                <c:pt idx="3555">
                  <c:v>888.75</c:v>
                </c:pt>
                <c:pt idx="3556">
                  <c:v>889</c:v>
                </c:pt>
                <c:pt idx="3557">
                  <c:v>889.25</c:v>
                </c:pt>
                <c:pt idx="3558">
                  <c:v>889.5</c:v>
                </c:pt>
                <c:pt idx="3559">
                  <c:v>889.75</c:v>
                </c:pt>
                <c:pt idx="3560">
                  <c:v>890</c:v>
                </c:pt>
                <c:pt idx="3561">
                  <c:v>890.25</c:v>
                </c:pt>
                <c:pt idx="3562">
                  <c:v>890.5</c:v>
                </c:pt>
                <c:pt idx="3563">
                  <c:v>890.75</c:v>
                </c:pt>
                <c:pt idx="3564">
                  <c:v>891</c:v>
                </c:pt>
                <c:pt idx="3565">
                  <c:v>891.25</c:v>
                </c:pt>
                <c:pt idx="3566">
                  <c:v>891.5</c:v>
                </c:pt>
                <c:pt idx="3567">
                  <c:v>891.75</c:v>
                </c:pt>
                <c:pt idx="3568">
                  <c:v>892</c:v>
                </c:pt>
                <c:pt idx="3569">
                  <c:v>892.25</c:v>
                </c:pt>
                <c:pt idx="3570">
                  <c:v>892.5</c:v>
                </c:pt>
                <c:pt idx="3571">
                  <c:v>892.75</c:v>
                </c:pt>
                <c:pt idx="3572">
                  <c:v>893</c:v>
                </c:pt>
                <c:pt idx="3573">
                  <c:v>893.25</c:v>
                </c:pt>
                <c:pt idx="3574">
                  <c:v>893.5</c:v>
                </c:pt>
                <c:pt idx="3575">
                  <c:v>893.75</c:v>
                </c:pt>
                <c:pt idx="3576">
                  <c:v>894</c:v>
                </c:pt>
                <c:pt idx="3577">
                  <c:v>894.25</c:v>
                </c:pt>
                <c:pt idx="3578">
                  <c:v>894.5</c:v>
                </c:pt>
                <c:pt idx="3579">
                  <c:v>894.75</c:v>
                </c:pt>
                <c:pt idx="3580">
                  <c:v>895</c:v>
                </c:pt>
                <c:pt idx="3581">
                  <c:v>895.25</c:v>
                </c:pt>
                <c:pt idx="3582">
                  <c:v>895.5</c:v>
                </c:pt>
                <c:pt idx="3583">
                  <c:v>895.75</c:v>
                </c:pt>
                <c:pt idx="3584">
                  <c:v>896</c:v>
                </c:pt>
                <c:pt idx="3585">
                  <c:v>896.25</c:v>
                </c:pt>
                <c:pt idx="3586">
                  <c:v>896.5</c:v>
                </c:pt>
                <c:pt idx="3587">
                  <c:v>896.75</c:v>
                </c:pt>
                <c:pt idx="3588">
                  <c:v>897</c:v>
                </c:pt>
                <c:pt idx="3589">
                  <c:v>897.25</c:v>
                </c:pt>
                <c:pt idx="3590">
                  <c:v>897.5</c:v>
                </c:pt>
                <c:pt idx="3591">
                  <c:v>897.75</c:v>
                </c:pt>
                <c:pt idx="3592">
                  <c:v>898</c:v>
                </c:pt>
                <c:pt idx="3593">
                  <c:v>898.25</c:v>
                </c:pt>
                <c:pt idx="3594">
                  <c:v>898.5</c:v>
                </c:pt>
                <c:pt idx="3595">
                  <c:v>898.75</c:v>
                </c:pt>
                <c:pt idx="3596">
                  <c:v>899</c:v>
                </c:pt>
                <c:pt idx="3597">
                  <c:v>899.25</c:v>
                </c:pt>
                <c:pt idx="3598">
                  <c:v>899.5</c:v>
                </c:pt>
                <c:pt idx="3599">
                  <c:v>899.75</c:v>
                </c:pt>
                <c:pt idx="3600">
                  <c:v>900</c:v>
                </c:pt>
                <c:pt idx="3601">
                  <c:v>900.25</c:v>
                </c:pt>
                <c:pt idx="3602">
                  <c:v>900.5</c:v>
                </c:pt>
                <c:pt idx="3603">
                  <c:v>900.75</c:v>
                </c:pt>
                <c:pt idx="3604">
                  <c:v>901</c:v>
                </c:pt>
                <c:pt idx="3605">
                  <c:v>901.25</c:v>
                </c:pt>
                <c:pt idx="3606">
                  <c:v>901.5</c:v>
                </c:pt>
                <c:pt idx="3607">
                  <c:v>901.75</c:v>
                </c:pt>
                <c:pt idx="3608">
                  <c:v>902</c:v>
                </c:pt>
                <c:pt idx="3609">
                  <c:v>902.25</c:v>
                </c:pt>
                <c:pt idx="3610">
                  <c:v>902.5</c:v>
                </c:pt>
                <c:pt idx="3611">
                  <c:v>902.75</c:v>
                </c:pt>
                <c:pt idx="3612">
                  <c:v>903</c:v>
                </c:pt>
                <c:pt idx="3613">
                  <c:v>903.25</c:v>
                </c:pt>
                <c:pt idx="3614">
                  <c:v>903.5</c:v>
                </c:pt>
                <c:pt idx="3615">
                  <c:v>903.75</c:v>
                </c:pt>
                <c:pt idx="3616">
                  <c:v>904</c:v>
                </c:pt>
                <c:pt idx="3617">
                  <c:v>904.25</c:v>
                </c:pt>
                <c:pt idx="3618">
                  <c:v>904.5</c:v>
                </c:pt>
                <c:pt idx="3619">
                  <c:v>904.75</c:v>
                </c:pt>
                <c:pt idx="3620">
                  <c:v>905</c:v>
                </c:pt>
                <c:pt idx="3621">
                  <c:v>905.25</c:v>
                </c:pt>
                <c:pt idx="3622">
                  <c:v>905.5</c:v>
                </c:pt>
                <c:pt idx="3623">
                  <c:v>905.75</c:v>
                </c:pt>
                <c:pt idx="3624">
                  <c:v>906</c:v>
                </c:pt>
                <c:pt idx="3625">
                  <c:v>906.25</c:v>
                </c:pt>
                <c:pt idx="3626">
                  <c:v>906.5</c:v>
                </c:pt>
                <c:pt idx="3627">
                  <c:v>906.75</c:v>
                </c:pt>
                <c:pt idx="3628">
                  <c:v>907</c:v>
                </c:pt>
                <c:pt idx="3629">
                  <c:v>907.25</c:v>
                </c:pt>
                <c:pt idx="3630">
                  <c:v>907.5</c:v>
                </c:pt>
                <c:pt idx="3631">
                  <c:v>907.75</c:v>
                </c:pt>
                <c:pt idx="3632">
                  <c:v>908</c:v>
                </c:pt>
                <c:pt idx="3633">
                  <c:v>908.25</c:v>
                </c:pt>
                <c:pt idx="3634">
                  <c:v>908.5</c:v>
                </c:pt>
                <c:pt idx="3635">
                  <c:v>908.75</c:v>
                </c:pt>
                <c:pt idx="3636">
                  <c:v>909</c:v>
                </c:pt>
                <c:pt idx="3637">
                  <c:v>909.25</c:v>
                </c:pt>
                <c:pt idx="3638">
                  <c:v>909.5</c:v>
                </c:pt>
                <c:pt idx="3639">
                  <c:v>909.75</c:v>
                </c:pt>
                <c:pt idx="3640">
                  <c:v>910</c:v>
                </c:pt>
                <c:pt idx="3641">
                  <c:v>910.25</c:v>
                </c:pt>
                <c:pt idx="3642">
                  <c:v>910.5</c:v>
                </c:pt>
                <c:pt idx="3643">
                  <c:v>910.75</c:v>
                </c:pt>
                <c:pt idx="3644">
                  <c:v>911</c:v>
                </c:pt>
                <c:pt idx="3645">
                  <c:v>911.25</c:v>
                </c:pt>
                <c:pt idx="3646">
                  <c:v>911.5</c:v>
                </c:pt>
                <c:pt idx="3647">
                  <c:v>911.75</c:v>
                </c:pt>
                <c:pt idx="3648">
                  <c:v>912</c:v>
                </c:pt>
                <c:pt idx="3649">
                  <c:v>912.25</c:v>
                </c:pt>
                <c:pt idx="3650">
                  <c:v>912.5</c:v>
                </c:pt>
                <c:pt idx="3651">
                  <c:v>912.75</c:v>
                </c:pt>
                <c:pt idx="3652">
                  <c:v>913</c:v>
                </c:pt>
                <c:pt idx="3653">
                  <c:v>913.25</c:v>
                </c:pt>
                <c:pt idx="3654">
                  <c:v>913.5</c:v>
                </c:pt>
                <c:pt idx="3655">
                  <c:v>913.75</c:v>
                </c:pt>
                <c:pt idx="3656">
                  <c:v>914</c:v>
                </c:pt>
                <c:pt idx="3657">
                  <c:v>914.25</c:v>
                </c:pt>
                <c:pt idx="3658">
                  <c:v>914.5</c:v>
                </c:pt>
                <c:pt idx="3659">
                  <c:v>914.75</c:v>
                </c:pt>
                <c:pt idx="3660">
                  <c:v>915</c:v>
                </c:pt>
                <c:pt idx="3661">
                  <c:v>915.25</c:v>
                </c:pt>
                <c:pt idx="3662">
                  <c:v>915.5</c:v>
                </c:pt>
                <c:pt idx="3663">
                  <c:v>915.75</c:v>
                </c:pt>
                <c:pt idx="3664">
                  <c:v>916</c:v>
                </c:pt>
                <c:pt idx="3665">
                  <c:v>916.25</c:v>
                </c:pt>
                <c:pt idx="3666">
                  <c:v>916.5</c:v>
                </c:pt>
                <c:pt idx="3667">
                  <c:v>916.75</c:v>
                </c:pt>
                <c:pt idx="3668">
                  <c:v>917</c:v>
                </c:pt>
                <c:pt idx="3669">
                  <c:v>917.25</c:v>
                </c:pt>
                <c:pt idx="3670">
                  <c:v>917.5</c:v>
                </c:pt>
                <c:pt idx="3671">
                  <c:v>917.75</c:v>
                </c:pt>
                <c:pt idx="3672">
                  <c:v>918</c:v>
                </c:pt>
                <c:pt idx="3673">
                  <c:v>918.25</c:v>
                </c:pt>
                <c:pt idx="3674">
                  <c:v>918.5</c:v>
                </c:pt>
                <c:pt idx="3675">
                  <c:v>918.75</c:v>
                </c:pt>
                <c:pt idx="3676">
                  <c:v>919</c:v>
                </c:pt>
                <c:pt idx="3677">
                  <c:v>919.25</c:v>
                </c:pt>
                <c:pt idx="3678">
                  <c:v>919.5</c:v>
                </c:pt>
                <c:pt idx="3679">
                  <c:v>919.75</c:v>
                </c:pt>
                <c:pt idx="3680">
                  <c:v>920</c:v>
                </c:pt>
                <c:pt idx="3681">
                  <c:v>920.25</c:v>
                </c:pt>
                <c:pt idx="3682">
                  <c:v>920.5</c:v>
                </c:pt>
                <c:pt idx="3683">
                  <c:v>920.75</c:v>
                </c:pt>
                <c:pt idx="3684">
                  <c:v>921</c:v>
                </c:pt>
                <c:pt idx="3685">
                  <c:v>921.25</c:v>
                </c:pt>
                <c:pt idx="3686">
                  <c:v>921.5</c:v>
                </c:pt>
                <c:pt idx="3687">
                  <c:v>921.75</c:v>
                </c:pt>
                <c:pt idx="3688">
                  <c:v>922</c:v>
                </c:pt>
                <c:pt idx="3689">
                  <c:v>922.25</c:v>
                </c:pt>
                <c:pt idx="3690">
                  <c:v>922.5</c:v>
                </c:pt>
                <c:pt idx="3691">
                  <c:v>922.75</c:v>
                </c:pt>
                <c:pt idx="3692">
                  <c:v>923</c:v>
                </c:pt>
                <c:pt idx="3693">
                  <c:v>923.25</c:v>
                </c:pt>
                <c:pt idx="3694">
                  <c:v>923.5</c:v>
                </c:pt>
                <c:pt idx="3695">
                  <c:v>923.75</c:v>
                </c:pt>
                <c:pt idx="3696">
                  <c:v>924</c:v>
                </c:pt>
                <c:pt idx="3697">
                  <c:v>924.25</c:v>
                </c:pt>
                <c:pt idx="3698">
                  <c:v>924.5</c:v>
                </c:pt>
                <c:pt idx="3699">
                  <c:v>924.75</c:v>
                </c:pt>
                <c:pt idx="3700">
                  <c:v>925</c:v>
                </c:pt>
                <c:pt idx="3701">
                  <c:v>925.25</c:v>
                </c:pt>
                <c:pt idx="3702">
                  <c:v>925.5</c:v>
                </c:pt>
                <c:pt idx="3703">
                  <c:v>925.75</c:v>
                </c:pt>
                <c:pt idx="3704">
                  <c:v>926</c:v>
                </c:pt>
                <c:pt idx="3705">
                  <c:v>926.25</c:v>
                </c:pt>
                <c:pt idx="3706">
                  <c:v>926.5</c:v>
                </c:pt>
                <c:pt idx="3707">
                  <c:v>926.75</c:v>
                </c:pt>
                <c:pt idx="3708">
                  <c:v>927</c:v>
                </c:pt>
                <c:pt idx="3709">
                  <c:v>927.25</c:v>
                </c:pt>
                <c:pt idx="3710">
                  <c:v>927.5</c:v>
                </c:pt>
                <c:pt idx="3711">
                  <c:v>927.75</c:v>
                </c:pt>
                <c:pt idx="3712">
                  <c:v>928</c:v>
                </c:pt>
                <c:pt idx="3713">
                  <c:v>928.25</c:v>
                </c:pt>
                <c:pt idx="3714">
                  <c:v>928.5</c:v>
                </c:pt>
                <c:pt idx="3715">
                  <c:v>928.75</c:v>
                </c:pt>
                <c:pt idx="3716">
                  <c:v>929</c:v>
                </c:pt>
                <c:pt idx="3717">
                  <c:v>929.25</c:v>
                </c:pt>
                <c:pt idx="3718">
                  <c:v>929.5</c:v>
                </c:pt>
                <c:pt idx="3719">
                  <c:v>929.75</c:v>
                </c:pt>
                <c:pt idx="3720">
                  <c:v>930</c:v>
                </c:pt>
                <c:pt idx="3721">
                  <c:v>930.25</c:v>
                </c:pt>
                <c:pt idx="3722">
                  <c:v>930.5</c:v>
                </c:pt>
                <c:pt idx="3723">
                  <c:v>930.75</c:v>
                </c:pt>
                <c:pt idx="3724">
                  <c:v>931</c:v>
                </c:pt>
                <c:pt idx="3725">
                  <c:v>931.25</c:v>
                </c:pt>
                <c:pt idx="3726">
                  <c:v>931.5</c:v>
                </c:pt>
                <c:pt idx="3727">
                  <c:v>931.75</c:v>
                </c:pt>
                <c:pt idx="3728">
                  <c:v>932</c:v>
                </c:pt>
                <c:pt idx="3729">
                  <c:v>932.25</c:v>
                </c:pt>
                <c:pt idx="3730">
                  <c:v>932.5</c:v>
                </c:pt>
                <c:pt idx="3731">
                  <c:v>932.75</c:v>
                </c:pt>
                <c:pt idx="3732">
                  <c:v>933</c:v>
                </c:pt>
                <c:pt idx="3733">
                  <c:v>933.25</c:v>
                </c:pt>
                <c:pt idx="3734">
                  <c:v>933.5</c:v>
                </c:pt>
                <c:pt idx="3735">
                  <c:v>933.75</c:v>
                </c:pt>
                <c:pt idx="3736">
                  <c:v>934</c:v>
                </c:pt>
                <c:pt idx="3737">
                  <c:v>934.25</c:v>
                </c:pt>
                <c:pt idx="3738">
                  <c:v>934.5</c:v>
                </c:pt>
                <c:pt idx="3739">
                  <c:v>934.75</c:v>
                </c:pt>
                <c:pt idx="3740">
                  <c:v>935</c:v>
                </c:pt>
                <c:pt idx="3741">
                  <c:v>935.25</c:v>
                </c:pt>
                <c:pt idx="3742">
                  <c:v>935.5</c:v>
                </c:pt>
                <c:pt idx="3743">
                  <c:v>935.75</c:v>
                </c:pt>
                <c:pt idx="3744">
                  <c:v>936</c:v>
                </c:pt>
                <c:pt idx="3745">
                  <c:v>936.25</c:v>
                </c:pt>
                <c:pt idx="3746">
                  <c:v>936.5</c:v>
                </c:pt>
                <c:pt idx="3747">
                  <c:v>936.75</c:v>
                </c:pt>
                <c:pt idx="3748">
                  <c:v>937</c:v>
                </c:pt>
                <c:pt idx="3749">
                  <c:v>937.25</c:v>
                </c:pt>
                <c:pt idx="3750">
                  <c:v>937.5</c:v>
                </c:pt>
                <c:pt idx="3751">
                  <c:v>937.75</c:v>
                </c:pt>
                <c:pt idx="3752">
                  <c:v>938</c:v>
                </c:pt>
                <c:pt idx="3753">
                  <c:v>938.25</c:v>
                </c:pt>
                <c:pt idx="3754">
                  <c:v>938.5</c:v>
                </c:pt>
                <c:pt idx="3755">
                  <c:v>938.75</c:v>
                </c:pt>
                <c:pt idx="3756">
                  <c:v>939</c:v>
                </c:pt>
                <c:pt idx="3757">
                  <c:v>939.25</c:v>
                </c:pt>
                <c:pt idx="3758">
                  <c:v>939.5</c:v>
                </c:pt>
                <c:pt idx="3759">
                  <c:v>939.75</c:v>
                </c:pt>
                <c:pt idx="3760">
                  <c:v>940</c:v>
                </c:pt>
                <c:pt idx="3761">
                  <c:v>940.25</c:v>
                </c:pt>
                <c:pt idx="3762">
                  <c:v>940.5</c:v>
                </c:pt>
                <c:pt idx="3763">
                  <c:v>940.75</c:v>
                </c:pt>
                <c:pt idx="3764">
                  <c:v>941</c:v>
                </c:pt>
                <c:pt idx="3765">
                  <c:v>941.25</c:v>
                </c:pt>
                <c:pt idx="3766">
                  <c:v>941.5</c:v>
                </c:pt>
                <c:pt idx="3767">
                  <c:v>941.75</c:v>
                </c:pt>
                <c:pt idx="3768">
                  <c:v>942</c:v>
                </c:pt>
                <c:pt idx="3769">
                  <c:v>942.25</c:v>
                </c:pt>
                <c:pt idx="3770">
                  <c:v>942.5</c:v>
                </c:pt>
                <c:pt idx="3771">
                  <c:v>942.75</c:v>
                </c:pt>
                <c:pt idx="3772">
                  <c:v>943</c:v>
                </c:pt>
                <c:pt idx="3773">
                  <c:v>943.25</c:v>
                </c:pt>
                <c:pt idx="3774">
                  <c:v>943.5</c:v>
                </c:pt>
                <c:pt idx="3775">
                  <c:v>943.75</c:v>
                </c:pt>
                <c:pt idx="3776">
                  <c:v>944</c:v>
                </c:pt>
                <c:pt idx="3777">
                  <c:v>944.25</c:v>
                </c:pt>
                <c:pt idx="3778">
                  <c:v>944.5</c:v>
                </c:pt>
                <c:pt idx="3779">
                  <c:v>944.75</c:v>
                </c:pt>
                <c:pt idx="3780">
                  <c:v>945</c:v>
                </c:pt>
                <c:pt idx="3781">
                  <c:v>945.25</c:v>
                </c:pt>
                <c:pt idx="3782">
                  <c:v>945.5</c:v>
                </c:pt>
                <c:pt idx="3783">
                  <c:v>945.75</c:v>
                </c:pt>
                <c:pt idx="3784">
                  <c:v>946</c:v>
                </c:pt>
                <c:pt idx="3785">
                  <c:v>946.25</c:v>
                </c:pt>
                <c:pt idx="3786">
                  <c:v>946.5</c:v>
                </c:pt>
                <c:pt idx="3787">
                  <c:v>946.75</c:v>
                </c:pt>
                <c:pt idx="3788">
                  <c:v>947</c:v>
                </c:pt>
                <c:pt idx="3789">
                  <c:v>947.25</c:v>
                </c:pt>
                <c:pt idx="3790">
                  <c:v>947.5</c:v>
                </c:pt>
                <c:pt idx="3791">
                  <c:v>947.75</c:v>
                </c:pt>
                <c:pt idx="3792">
                  <c:v>948</c:v>
                </c:pt>
                <c:pt idx="3793">
                  <c:v>948.25</c:v>
                </c:pt>
                <c:pt idx="3794">
                  <c:v>948.5</c:v>
                </c:pt>
                <c:pt idx="3795">
                  <c:v>948.75</c:v>
                </c:pt>
                <c:pt idx="3796">
                  <c:v>949</c:v>
                </c:pt>
                <c:pt idx="3797">
                  <c:v>949.25</c:v>
                </c:pt>
                <c:pt idx="3798">
                  <c:v>949.5</c:v>
                </c:pt>
                <c:pt idx="3799">
                  <c:v>949.75</c:v>
                </c:pt>
                <c:pt idx="3800">
                  <c:v>950</c:v>
                </c:pt>
                <c:pt idx="3801">
                  <c:v>950.25</c:v>
                </c:pt>
                <c:pt idx="3802">
                  <c:v>950.5</c:v>
                </c:pt>
                <c:pt idx="3803">
                  <c:v>950.75</c:v>
                </c:pt>
                <c:pt idx="3804">
                  <c:v>951</c:v>
                </c:pt>
                <c:pt idx="3805">
                  <c:v>951.25</c:v>
                </c:pt>
                <c:pt idx="3806">
                  <c:v>951.5</c:v>
                </c:pt>
                <c:pt idx="3807">
                  <c:v>951.75</c:v>
                </c:pt>
                <c:pt idx="3808">
                  <c:v>952</c:v>
                </c:pt>
                <c:pt idx="3809">
                  <c:v>952.25</c:v>
                </c:pt>
                <c:pt idx="3810">
                  <c:v>952.5</c:v>
                </c:pt>
                <c:pt idx="3811">
                  <c:v>952.75</c:v>
                </c:pt>
                <c:pt idx="3812">
                  <c:v>953</c:v>
                </c:pt>
                <c:pt idx="3813">
                  <c:v>953.25</c:v>
                </c:pt>
                <c:pt idx="3814">
                  <c:v>953.5</c:v>
                </c:pt>
                <c:pt idx="3815">
                  <c:v>953.75</c:v>
                </c:pt>
                <c:pt idx="3816">
                  <c:v>954</c:v>
                </c:pt>
                <c:pt idx="3817">
                  <c:v>954.25</c:v>
                </c:pt>
                <c:pt idx="3818">
                  <c:v>954.5</c:v>
                </c:pt>
                <c:pt idx="3819">
                  <c:v>954.75</c:v>
                </c:pt>
                <c:pt idx="3820">
                  <c:v>955</c:v>
                </c:pt>
                <c:pt idx="3821">
                  <c:v>955.25</c:v>
                </c:pt>
                <c:pt idx="3822">
                  <c:v>955.5</c:v>
                </c:pt>
                <c:pt idx="3823">
                  <c:v>955.75</c:v>
                </c:pt>
                <c:pt idx="3824">
                  <c:v>956</c:v>
                </c:pt>
                <c:pt idx="3825">
                  <c:v>956.25</c:v>
                </c:pt>
                <c:pt idx="3826">
                  <c:v>956.5</c:v>
                </c:pt>
                <c:pt idx="3827">
                  <c:v>956.75</c:v>
                </c:pt>
                <c:pt idx="3828">
                  <c:v>957</c:v>
                </c:pt>
                <c:pt idx="3829">
                  <c:v>957.25</c:v>
                </c:pt>
                <c:pt idx="3830">
                  <c:v>957.5</c:v>
                </c:pt>
                <c:pt idx="3831">
                  <c:v>957.75</c:v>
                </c:pt>
                <c:pt idx="3832">
                  <c:v>958</c:v>
                </c:pt>
                <c:pt idx="3833">
                  <c:v>958.25</c:v>
                </c:pt>
                <c:pt idx="3834">
                  <c:v>958.5</c:v>
                </c:pt>
                <c:pt idx="3835">
                  <c:v>958.75</c:v>
                </c:pt>
                <c:pt idx="3836">
                  <c:v>959</c:v>
                </c:pt>
                <c:pt idx="3837">
                  <c:v>959.25</c:v>
                </c:pt>
                <c:pt idx="3838">
                  <c:v>959.5</c:v>
                </c:pt>
                <c:pt idx="3839">
                  <c:v>959.75</c:v>
                </c:pt>
                <c:pt idx="3840">
                  <c:v>960</c:v>
                </c:pt>
                <c:pt idx="3841">
                  <c:v>960.25</c:v>
                </c:pt>
                <c:pt idx="3842">
                  <c:v>960.5</c:v>
                </c:pt>
                <c:pt idx="3843">
                  <c:v>960.75</c:v>
                </c:pt>
                <c:pt idx="3844">
                  <c:v>961</c:v>
                </c:pt>
                <c:pt idx="3845">
                  <c:v>961.25</c:v>
                </c:pt>
                <c:pt idx="3846">
                  <c:v>961.5</c:v>
                </c:pt>
                <c:pt idx="3847">
                  <c:v>961.75</c:v>
                </c:pt>
                <c:pt idx="3848">
                  <c:v>962</c:v>
                </c:pt>
                <c:pt idx="3849">
                  <c:v>962.25</c:v>
                </c:pt>
                <c:pt idx="3850">
                  <c:v>962.5</c:v>
                </c:pt>
                <c:pt idx="3851">
                  <c:v>962.75</c:v>
                </c:pt>
                <c:pt idx="3852">
                  <c:v>963</c:v>
                </c:pt>
                <c:pt idx="3853">
                  <c:v>963.25</c:v>
                </c:pt>
                <c:pt idx="3854">
                  <c:v>963.5</c:v>
                </c:pt>
                <c:pt idx="3855">
                  <c:v>963.75</c:v>
                </c:pt>
                <c:pt idx="3856">
                  <c:v>964</c:v>
                </c:pt>
                <c:pt idx="3857">
                  <c:v>964.25</c:v>
                </c:pt>
                <c:pt idx="3858">
                  <c:v>964.5</c:v>
                </c:pt>
                <c:pt idx="3859">
                  <c:v>964.75</c:v>
                </c:pt>
                <c:pt idx="3860">
                  <c:v>965</c:v>
                </c:pt>
                <c:pt idx="3861">
                  <c:v>965.25</c:v>
                </c:pt>
                <c:pt idx="3862">
                  <c:v>965.5</c:v>
                </c:pt>
                <c:pt idx="3863">
                  <c:v>965.75</c:v>
                </c:pt>
                <c:pt idx="3864">
                  <c:v>966</c:v>
                </c:pt>
                <c:pt idx="3865">
                  <c:v>966.25</c:v>
                </c:pt>
                <c:pt idx="3866">
                  <c:v>966.5</c:v>
                </c:pt>
                <c:pt idx="3867">
                  <c:v>966.75</c:v>
                </c:pt>
                <c:pt idx="3868">
                  <c:v>967</c:v>
                </c:pt>
                <c:pt idx="3869">
                  <c:v>967.25</c:v>
                </c:pt>
                <c:pt idx="3870">
                  <c:v>967.5</c:v>
                </c:pt>
                <c:pt idx="3871">
                  <c:v>967.75</c:v>
                </c:pt>
                <c:pt idx="3872">
                  <c:v>968</c:v>
                </c:pt>
                <c:pt idx="3873">
                  <c:v>968.25</c:v>
                </c:pt>
                <c:pt idx="3874">
                  <c:v>968.5</c:v>
                </c:pt>
                <c:pt idx="3875">
                  <c:v>968.75</c:v>
                </c:pt>
                <c:pt idx="3876">
                  <c:v>969</c:v>
                </c:pt>
                <c:pt idx="3877">
                  <c:v>969.25</c:v>
                </c:pt>
                <c:pt idx="3878">
                  <c:v>969.5</c:v>
                </c:pt>
                <c:pt idx="3879">
                  <c:v>969.75</c:v>
                </c:pt>
                <c:pt idx="3880">
                  <c:v>970</c:v>
                </c:pt>
                <c:pt idx="3881">
                  <c:v>970.25</c:v>
                </c:pt>
                <c:pt idx="3882">
                  <c:v>970.5</c:v>
                </c:pt>
                <c:pt idx="3883">
                  <c:v>970.75</c:v>
                </c:pt>
                <c:pt idx="3884">
                  <c:v>971</c:v>
                </c:pt>
                <c:pt idx="3885">
                  <c:v>971.25</c:v>
                </c:pt>
                <c:pt idx="3886">
                  <c:v>971.5</c:v>
                </c:pt>
                <c:pt idx="3887">
                  <c:v>971.75</c:v>
                </c:pt>
                <c:pt idx="3888">
                  <c:v>972</c:v>
                </c:pt>
                <c:pt idx="3889">
                  <c:v>972.25</c:v>
                </c:pt>
                <c:pt idx="3890">
                  <c:v>972.5</c:v>
                </c:pt>
                <c:pt idx="3891">
                  <c:v>972.75</c:v>
                </c:pt>
                <c:pt idx="3892">
                  <c:v>973</c:v>
                </c:pt>
                <c:pt idx="3893">
                  <c:v>973.25</c:v>
                </c:pt>
                <c:pt idx="3894">
                  <c:v>973.5</c:v>
                </c:pt>
                <c:pt idx="3895">
                  <c:v>973.75</c:v>
                </c:pt>
                <c:pt idx="3896">
                  <c:v>974</c:v>
                </c:pt>
                <c:pt idx="3897">
                  <c:v>974.25</c:v>
                </c:pt>
                <c:pt idx="3898">
                  <c:v>974.5</c:v>
                </c:pt>
                <c:pt idx="3899">
                  <c:v>974.75</c:v>
                </c:pt>
                <c:pt idx="3900">
                  <c:v>975</c:v>
                </c:pt>
                <c:pt idx="3901">
                  <c:v>975.25</c:v>
                </c:pt>
                <c:pt idx="3902">
                  <c:v>975.5</c:v>
                </c:pt>
                <c:pt idx="3903">
                  <c:v>975.75</c:v>
                </c:pt>
                <c:pt idx="3904">
                  <c:v>976</c:v>
                </c:pt>
                <c:pt idx="3905">
                  <c:v>976.25</c:v>
                </c:pt>
                <c:pt idx="3906">
                  <c:v>976.5</c:v>
                </c:pt>
                <c:pt idx="3907">
                  <c:v>976.75</c:v>
                </c:pt>
                <c:pt idx="3908">
                  <c:v>977</c:v>
                </c:pt>
                <c:pt idx="3909">
                  <c:v>977.25</c:v>
                </c:pt>
                <c:pt idx="3910">
                  <c:v>977.5</c:v>
                </c:pt>
                <c:pt idx="3911">
                  <c:v>977.75</c:v>
                </c:pt>
                <c:pt idx="3912">
                  <c:v>978</c:v>
                </c:pt>
                <c:pt idx="3913">
                  <c:v>978.25</c:v>
                </c:pt>
                <c:pt idx="3914">
                  <c:v>978.5</c:v>
                </c:pt>
                <c:pt idx="3915">
                  <c:v>978.75</c:v>
                </c:pt>
                <c:pt idx="3916">
                  <c:v>979</c:v>
                </c:pt>
                <c:pt idx="3917">
                  <c:v>979.25</c:v>
                </c:pt>
                <c:pt idx="3918">
                  <c:v>979.5</c:v>
                </c:pt>
                <c:pt idx="3919">
                  <c:v>979.75</c:v>
                </c:pt>
                <c:pt idx="3920">
                  <c:v>980</c:v>
                </c:pt>
                <c:pt idx="3921">
                  <c:v>980.25</c:v>
                </c:pt>
                <c:pt idx="3922">
                  <c:v>980.5</c:v>
                </c:pt>
                <c:pt idx="3923">
                  <c:v>980.75</c:v>
                </c:pt>
                <c:pt idx="3924">
                  <c:v>981</c:v>
                </c:pt>
                <c:pt idx="3925">
                  <c:v>981.25</c:v>
                </c:pt>
                <c:pt idx="3926">
                  <c:v>981.5</c:v>
                </c:pt>
                <c:pt idx="3927">
                  <c:v>981.75</c:v>
                </c:pt>
                <c:pt idx="3928">
                  <c:v>982</c:v>
                </c:pt>
                <c:pt idx="3929">
                  <c:v>982.25</c:v>
                </c:pt>
                <c:pt idx="3930">
                  <c:v>982.5</c:v>
                </c:pt>
                <c:pt idx="3931">
                  <c:v>982.75</c:v>
                </c:pt>
                <c:pt idx="3932">
                  <c:v>983</c:v>
                </c:pt>
                <c:pt idx="3933">
                  <c:v>983.25</c:v>
                </c:pt>
                <c:pt idx="3934">
                  <c:v>983.5</c:v>
                </c:pt>
                <c:pt idx="3935">
                  <c:v>983.75</c:v>
                </c:pt>
                <c:pt idx="3936">
                  <c:v>984</c:v>
                </c:pt>
                <c:pt idx="3937">
                  <c:v>984.25</c:v>
                </c:pt>
                <c:pt idx="3938">
                  <c:v>984.5</c:v>
                </c:pt>
                <c:pt idx="3939">
                  <c:v>984.75</c:v>
                </c:pt>
                <c:pt idx="3940">
                  <c:v>985</c:v>
                </c:pt>
                <c:pt idx="3941">
                  <c:v>985.25</c:v>
                </c:pt>
                <c:pt idx="3942">
                  <c:v>985.5</c:v>
                </c:pt>
                <c:pt idx="3943">
                  <c:v>985.75</c:v>
                </c:pt>
                <c:pt idx="3944">
                  <c:v>986</c:v>
                </c:pt>
                <c:pt idx="3945">
                  <c:v>986.25</c:v>
                </c:pt>
                <c:pt idx="3946">
                  <c:v>986.5</c:v>
                </c:pt>
                <c:pt idx="3947">
                  <c:v>986.75</c:v>
                </c:pt>
                <c:pt idx="3948">
                  <c:v>987</c:v>
                </c:pt>
                <c:pt idx="3949">
                  <c:v>987.25</c:v>
                </c:pt>
                <c:pt idx="3950">
                  <c:v>987.5</c:v>
                </c:pt>
                <c:pt idx="3951">
                  <c:v>987.75</c:v>
                </c:pt>
                <c:pt idx="3952">
                  <c:v>988</c:v>
                </c:pt>
                <c:pt idx="3953">
                  <c:v>988.25</c:v>
                </c:pt>
                <c:pt idx="3954">
                  <c:v>988.5</c:v>
                </c:pt>
                <c:pt idx="3955">
                  <c:v>988.75</c:v>
                </c:pt>
                <c:pt idx="3956">
                  <c:v>989</c:v>
                </c:pt>
                <c:pt idx="3957">
                  <c:v>989.25</c:v>
                </c:pt>
                <c:pt idx="3958">
                  <c:v>989.5</c:v>
                </c:pt>
                <c:pt idx="3959">
                  <c:v>989.75</c:v>
                </c:pt>
                <c:pt idx="3960">
                  <c:v>990</c:v>
                </c:pt>
                <c:pt idx="3961">
                  <c:v>990.25</c:v>
                </c:pt>
                <c:pt idx="3962">
                  <c:v>990.5</c:v>
                </c:pt>
                <c:pt idx="3963">
                  <c:v>990.75</c:v>
                </c:pt>
                <c:pt idx="3964">
                  <c:v>991</c:v>
                </c:pt>
                <c:pt idx="3965">
                  <c:v>991.25</c:v>
                </c:pt>
                <c:pt idx="3966">
                  <c:v>991.5</c:v>
                </c:pt>
                <c:pt idx="3967">
                  <c:v>991.75</c:v>
                </c:pt>
                <c:pt idx="3968">
                  <c:v>992</c:v>
                </c:pt>
                <c:pt idx="3969">
                  <c:v>992.25</c:v>
                </c:pt>
                <c:pt idx="3970">
                  <c:v>992.5</c:v>
                </c:pt>
                <c:pt idx="3971">
                  <c:v>992.75</c:v>
                </c:pt>
                <c:pt idx="3972">
                  <c:v>993</c:v>
                </c:pt>
                <c:pt idx="3973">
                  <c:v>993.25</c:v>
                </c:pt>
                <c:pt idx="3974">
                  <c:v>993.5</c:v>
                </c:pt>
                <c:pt idx="3975">
                  <c:v>993.75</c:v>
                </c:pt>
                <c:pt idx="3976">
                  <c:v>994</c:v>
                </c:pt>
                <c:pt idx="3977">
                  <c:v>994.25</c:v>
                </c:pt>
                <c:pt idx="3978">
                  <c:v>994.5</c:v>
                </c:pt>
                <c:pt idx="3979">
                  <c:v>994.75</c:v>
                </c:pt>
                <c:pt idx="3980">
                  <c:v>995</c:v>
                </c:pt>
                <c:pt idx="3981">
                  <c:v>995.25</c:v>
                </c:pt>
                <c:pt idx="3982">
                  <c:v>995.5</c:v>
                </c:pt>
                <c:pt idx="3983">
                  <c:v>995.75</c:v>
                </c:pt>
                <c:pt idx="3984">
                  <c:v>996</c:v>
                </c:pt>
                <c:pt idx="3985">
                  <c:v>996.25</c:v>
                </c:pt>
                <c:pt idx="3986">
                  <c:v>996.5</c:v>
                </c:pt>
                <c:pt idx="3987">
                  <c:v>996.75</c:v>
                </c:pt>
                <c:pt idx="3988">
                  <c:v>997</c:v>
                </c:pt>
                <c:pt idx="3989">
                  <c:v>997.25</c:v>
                </c:pt>
                <c:pt idx="3990">
                  <c:v>997.5</c:v>
                </c:pt>
                <c:pt idx="3991">
                  <c:v>997.75</c:v>
                </c:pt>
                <c:pt idx="3992">
                  <c:v>998</c:v>
                </c:pt>
                <c:pt idx="3993">
                  <c:v>998.25</c:v>
                </c:pt>
                <c:pt idx="3994">
                  <c:v>998.5</c:v>
                </c:pt>
                <c:pt idx="3995">
                  <c:v>998.75</c:v>
                </c:pt>
                <c:pt idx="3996">
                  <c:v>999</c:v>
                </c:pt>
                <c:pt idx="3997">
                  <c:v>999.25</c:v>
                </c:pt>
                <c:pt idx="3998">
                  <c:v>999.5</c:v>
                </c:pt>
                <c:pt idx="3999">
                  <c:v>999.75</c:v>
                </c:pt>
                <c:pt idx="4000">
                  <c:v>1000</c:v>
                </c:pt>
              </c:numCache>
            </c:numRef>
          </c:xVal>
          <c:yVal>
            <c:numRef>
              <c:f>decgraph!$B$2:$B$8005</c:f>
              <c:numCache>
                <c:formatCode>General</c:formatCode>
                <c:ptCount val="8004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  <c:pt idx="5">
                  <c:v>20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2</c:v>
                </c:pt>
                <c:pt idx="32">
                  <c:v>2</c:v>
                </c:pt>
                <c:pt idx="33">
                  <c:v>2</c:v>
                </c:pt>
                <c:pt idx="34">
                  <c:v>2</c:v>
                </c:pt>
                <c:pt idx="35">
                  <c:v>2</c:v>
                </c:pt>
                <c:pt idx="36">
                  <c:v>2</c:v>
                </c:pt>
                <c:pt idx="37">
                  <c:v>3</c:v>
                </c:pt>
                <c:pt idx="38">
                  <c:v>3</c:v>
                </c:pt>
                <c:pt idx="39">
                  <c:v>3</c:v>
                </c:pt>
                <c:pt idx="40">
                  <c:v>3</c:v>
                </c:pt>
                <c:pt idx="41">
                  <c:v>3</c:v>
                </c:pt>
                <c:pt idx="42">
                  <c:v>3</c:v>
                </c:pt>
                <c:pt idx="43">
                  <c:v>3</c:v>
                </c:pt>
                <c:pt idx="44">
                  <c:v>4</c:v>
                </c:pt>
                <c:pt idx="45">
                  <c:v>6</c:v>
                </c:pt>
                <c:pt idx="46">
                  <c:v>6</c:v>
                </c:pt>
                <c:pt idx="47">
                  <c:v>7</c:v>
                </c:pt>
                <c:pt idx="48">
                  <c:v>7</c:v>
                </c:pt>
                <c:pt idx="49">
                  <c:v>7</c:v>
                </c:pt>
                <c:pt idx="50">
                  <c:v>7</c:v>
                </c:pt>
                <c:pt idx="51">
                  <c:v>7</c:v>
                </c:pt>
                <c:pt idx="52">
                  <c:v>7</c:v>
                </c:pt>
                <c:pt idx="53">
                  <c:v>7</c:v>
                </c:pt>
                <c:pt idx="54">
                  <c:v>7</c:v>
                </c:pt>
                <c:pt idx="55">
                  <c:v>7</c:v>
                </c:pt>
                <c:pt idx="56">
                  <c:v>7</c:v>
                </c:pt>
                <c:pt idx="57">
                  <c:v>7</c:v>
                </c:pt>
                <c:pt idx="58">
                  <c:v>7</c:v>
                </c:pt>
                <c:pt idx="59">
                  <c:v>8</c:v>
                </c:pt>
                <c:pt idx="60">
                  <c:v>9</c:v>
                </c:pt>
                <c:pt idx="61">
                  <c:v>9</c:v>
                </c:pt>
                <c:pt idx="62">
                  <c:v>9</c:v>
                </c:pt>
                <c:pt idx="63">
                  <c:v>9</c:v>
                </c:pt>
                <c:pt idx="64">
                  <c:v>9</c:v>
                </c:pt>
                <c:pt idx="65">
                  <c:v>9</c:v>
                </c:pt>
                <c:pt idx="66">
                  <c:v>9</c:v>
                </c:pt>
                <c:pt idx="67">
                  <c:v>9</c:v>
                </c:pt>
                <c:pt idx="68">
                  <c:v>9</c:v>
                </c:pt>
                <c:pt idx="69">
                  <c:v>10</c:v>
                </c:pt>
                <c:pt idx="70">
                  <c:v>10</c:v>
                </c:pt>
                <c:pt idx="71">
                  <c:v>10</c:v>
                </c:pt>
                <c:pt idx="72">
                  <c:v>10</c:v>
                </c:pt>
                <c:pt idx="73">
                  <c:v>11</c:v>
                </c:pt>
                <c:pt idx="74">
                  <c:v>11</c:v>
                </c:pt>
                <c:pt idx="75">
                  <c:v>11</c:v>
                </c:pt>
                <c:pt idx="76">
                  <c:v>12</c:v>
                </c:pt>
                <c:pt idx="77">
                  <c:v>13</c:v>
                </c:pt>
                <c:pt idx="78">
                  <c:v>13</c:v>
                </c:pt>
                <c:pt idx="79">
                  <c:v>13</c:v>
                </c:pt>
                <c:pt idx="80">
                  <c:v>13</c:v>
                </c:pt>
                <c:pt idx="81">
                  <c:v>13</c:v>
                </c:pt>
                <c:pt idx="82">
                  <c:v>14</c:v>
                </c:pt>
                <c:pt idx="83">
                  <c:v>14</c:v>
                </c:pt>
                <c:pt idx="84">
                  <c:v>14</c:v>
                </c:pt>
                <c:pt idx="85">
                  <c:v>14</c:v>
                </c:pt>
                <c:pt idx="86">
                  <c:v>14</c:v>
                </c:pt>
                <c:pt idx="87">
                  <c:v>14</c:v>
                </c:pt>
                <c:pt idx="88">
                  <c:v>14</c:v>
                </c:pt>
                <c:pt idx="89">
                  <c:v>15</c:v>
                </c:pt>
                <c:pt idx="90">
                  <c:v>15</c:v>
                </c:pt>
                <c:pt idx="91">
                  <c:v>15</c:v>
                </c:pt>
                <c:pt idx="92">
                  <c:v>15</c:v>
                </c:pt>
                <c:pt idx="93">
                  <c:v>16</c:v>
                </c:pt>
                <c:pt idx="94">
                  <c:v>17</c:v>
                </c:pt>
                <c:pt idx="95">
                  <c:v>17</c:v>
                </c:pt>
                <c:pt idx="96">
                  <c:v>17</c:v>
                </c:pt>
                <c:pt idx="97">
                  <c:v>19</c:v>
                </c:pt>
                <c:pt idx="98">
                  <c:v>19</c:v>
                </c:pt>
                <c:pt idx="99">
                  <c:v>19</c:v>
                </c:pt>
                <c:pt idx="100">
                  <c:v>19</c:v>
                </c:pt>
                <c:pt idx="101">
                  <c:v>19</c:v>
                </c:pt>
                <c:pt idx="102">
                  <c:v>19</c:v>
                </c:pt>
                <c:pt idx="103">
                  <c:v>19</c:v>
                </c:pt>
                <c:pt idx="104">
                  <c:v>19</c:v>
                </c:pt>
                <c:pt idx="105">
                  <c:v>19</c:v>
                </c:pt>
                <c:pt idx="106">
                  <c:v>19</c:v>
                </c:pt>
                <c:pt idx="107">
                  <c:v>19</c:v>
                </c:pt>
                <c:pt idx="108">
                  <c:v>19</c:v>
                </c:pt>
                <c:pt idx="109">
                  <c:v>19</c:v>
                </c:pt>
                <c:pt idx="110">
                  <c:v>19</c:v>
                </c:pt>
                <c:pt idx="111">
                  <c:v>19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1</c:v>
                </c:pt>
                <c:pt idx="141">
                  <c:v>1</c:v>
                </c:pt>
                <c:pt idx="142">
                  <c:v>2</c:v>
                </c:pt>
                <c:pt idx="143">
                  <c:v>3</c:v>
                </c:pt>
                <c:pt idx="144">
                  <c:v>3</c:v>
                </c:pt>
                <c:pt idx="145">
                  <c:v>3</c:v>
                </c:pt>
                <c:pt idx="146">
                  <c:v>3</c:v>
                </c:pt>
                <c:pt idx="147">
                  <c:v>3</c:v>
                </c:pt>
                <c:pt idx="148">
                  <c:v>4</c:v>
                </c:pt>
                <c:pt idx="149">
                  <c:v>5</c:v>
                </c:pt>
                <c:pt idx="150">
                  <c:v>5</c:v>
                </c:pt>
                <c:pt idx="151">
                  <c:v>6</c:v>
                </c:pt>
                <c:pt idx="152">
                  <c:v>7</c:v>
                </c:pt>
                <c:pt idx="153">
                  <c:v>7</c:v>
                </c:pt>
                <c:pt idx="154">
                  <c:v>8</c:v>
                </c:pt>
                <c:pt idx="155">
                  <c:v>8</c:v>
                </c:pt>
                <c:pt idx="156">
                  <c:v>8</c:v>
                </c:pt>
                <c:pt idx="157">
                  <c:v>8</c:v>
                </c:pt>
                <c:pt idx="158">
                  <c:v>8</c:v>
                </c:pt>
                <c:pt idx="159">
                  <c:v>8</c:v>
                </c:pt>
                <c:pt idx="160">
                  <c:v>8</c:v>
                </c:pt>
                <c:pt idx="161">
                  <c:v>8</c:v>
                </c:pt>
                <c:pt idx="162">
                  <c:v>8</c:v>
                </c:pt>
                <c:pt idx="163">
                  <c:v>10</c:v>
                </c:pt>
                <c:pt idx="164">
                  <c:v>10</c:v>
                </c:pt>
                <c:pt idx="165">
                  <c:v>10</c:v>
                </c:pt>
                <c:pt idx="166">
                  <c:v>10</c:v>
                </c:pt>
                <c:pt idx="167">
                  <c:v>10</c:v>
                </c:pt>
                <c:pt idx="168">
                  <c:v>10</c:v>
                </c:pt>
                <c:pt idx="169">
                  <c:v>10</c:v>
                </c:pt>
                <c:pt idx="170">
                  <c:v>11</c:v>
                </c:pt>
                <c:pt idx="171">
                  <c:v>11</c:v>
                </c:pt>
                <c:pt idx="172">
                  <c:v>11</c:v>
                </c:pt>
                <c:pt idx="173">
                  <c:v>12</c:v>
                </c:pt>
                <c:pt idx="174">
                  <c:v>13</c:v>
                </c:pt>
                <c:pt idx="175">
                  <c:v>13</c:v>
                </c:pt>
                <c:pt idx="176">
                  <c:v>13</c:v>
                </c:pt>
                <c:pt idx="177">
                  <c:v>13</c:v>
                </c:pt>
                <c:pt idx="178">
                  <c:v>13</c:v>
                </c:pt>
                <c:pt idx="179">
                  <c:v>13</c:v>
                </c:pt>
                <c:pt idx="180">
                  <c:v>13</c:v>
                </c:pt>
                <c:pt idx="181">
                  <c:v>15</c:v>
                </c:pt>
                <c:pt idx="182">
                  <c:v>16</c:v>
                </c:pt>
                <c:pt idx="183">
                  <c:v>16</c:v>
                </c:pt>
                <c:pt idx="184">
                  <c:v>16</c:v>
                </c:pt>
                <c:pt idx="185">
                  <c:v>16</c:v>
                </c:pt>
                <c:pt idx="186">
                  <c:v>16</c:v>
                </c:pt>
                <c:pt idx="187">
                  <c:v>16</c:v>
                </c:pt>
                <c:pt idx="188">
                  <c:v>16</c:v>
                </c:pt>
                <c:pt idx="189">
                  <c:v>17</c:v>
                </c:pt>
                <c:pt idx="190">
                  <c:v>17</c:v>
                </c:pt>
                <c:pt idx="191">
                  <c:v>17</c:v>
                </c:pt>
                <c:pt idx="192">
                  <c:v>17</c:v>
                </c:pt>
                <c:pt idx="193">
                  <c:v>17</c:v>
                </c:pt>
                <c:pt idx="194">
                  <c:v>17</c:v>
                </c:pt>
                <c:pt idx="195">
                  <c:v>17</c:v>
                </c:pt>
                <c:pt idx="196">
                  <c:v>17</c:v>
                </c:pt>
                <c:pt idx="197">
                  <c:v>18</c:v>
                </c:pt>
                <c:pt idx="198">
                  <c:v>18</c:v>
                </c:pt>
                <c:pt idx="199">
                  <c:v>18</c:v>
                </c:pt>
                <c:pt idx="200">
                  <c:v>18</c:v>
                </c:pt>
                <c:pt idx="201">
                  <c:v>18</c:v>
                </c:pt>
                <c:pt idx="202">
                  <c:v>18</c:v>
                </c:pt>
                <c:pt idx="203">
                  <c:v>18</c:v>
                </c:pt>
                <c:pt idx="204">
                  <c:v>18</c:v>
                </c:pt>
                <c:pt idx="205">
                  <c:v>18</c:v>
                </c:pt>
                <c:pt idx="206">
                  <c:v>18</c:v>
                </c:pt>
                <c:pt idx="207">
                  <c:v>18</c:v>
                </c:pt>
                <c:pt idx="208">
                  <c:v>18</c:v>
                </c:pt>
                <c:pt idx="209">
                  <c:v>18</c:v>
                </c:pt>
                <c:pt idx="210">
                  <c:v>18</c:v>
                </c:pt>
                <c:pt idx="211">
                  <c:v>18</c:v>
                </c:pt>
                <c:pt idx="212">
                  <c:v>18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1</c:v>
                </c:pt>
                <c:pt idx="235">
                  <c:v>2</c:v>
                </c:pt>
                <c:pt idx="236">
                  <c:v>2</c:v>
                </c:pt>
                <c:pt idx="237">
                  <c:v>2</c:v>
                </c:pt>
                <c:pt idx="238">
                  <c:v>2</c:v>
                </c:pt>
                <c:pt idx="239">
                  <c:v>2</c:v>
                </c:pt>
                <c:pt idx="240">
                  <c:v>2</c:v>
                </c:pt>
                <c:pt idx="241">
                  <c:v>3</c:v>
                </c:pt>
                <c:pt idx="242">
                  <c:v>4</c:v>
                </c:pt>
                <c:pt idx="243">
                  <c:v>4</c:v>
                </c:pt>
                <c:pt idx="244">
                  <c:v>4</c:v>
                </c:pt>
                <c:pt idx="245">
                  <c:v>4</c:v>
                </c:pt>
                <c:pt idx="246">
                  <c:v>5</c:v>
                </c:pt>
                <c:pt idx="247">
                  <c:v>5</c:v>
                </c:pt>
                <c:pt idx="248">
                  <c:v>5</c:v>
                </c:pt>
                <c:pt idx="249">
                  <c:v>5</c:v>
                </c:pt>
                <c:pt idx="250">
                  <c:v>6</c:v>
                </c:pt>
                <c:pt idx="251">
                  <c:v>6</c:v>
                </c:pt>
                <c:pt idx="252">
                  <c:v>7</c:v>
                </c:pt>
                <c:pt idx="253">
                  <c:v>8</c:v>
                </c:pt>
                <c:pt idx="254">
                  <c:v>8</c:v>
                </c:pt>
                <c:pt idx="255">
                  <c:v>8</c:v>
                </c:pt>
                <c:pt idx="256">
                  <c:v>8</c:v>
                </c:pt>
                <c:pt idx="257">
                  <c:v>10</c:v>
                </c:pt>
                <c:pt idx="258">
                  <c:v>10</c:v>
                </c:pt>
                <c:pt idx="259">
                  <c:v>10</c:v>
                </c:pt>
                <c:pt idx="260">
                  <c:v>10</c:v>
                </c:pt>
                <c:pt idx="261">
                  <c:v>10</c:v>
                </c:pt>
                <c:pt idx="262">
                  <c:v>10</c:v>
                </c:pt>
                <c:pt idx="263">
                  <c:v>11</c:v>
                </c:pt>
                <c:pt idx="264">
                  <c:v>11</c:v>
                </c:pt>
                <c:pt idx="265">
                  <c:v>12</c:v>
                </c:pt>
                <c:pt idx="266">
                  <c:v>12</c:v>
                </c:pt>
                <c:pt idx="267">
                  <c:v>12</c:v>
                </c:pt>
                <c:pt idx="268">
                  <c:v>12</c:v>
                </c:pt>
                <c:pt idx="269">
                  <c:v>12</c:v>
                </c:pt>
                <c:pt idx="270">
                  <c:v>12</c:v>
                </c:pt>
                <c:pt idx="271">
                  <c:v>12</c:v>
                </c:pt>
                <c:pt idx="272">
                  <c:v>12</c:v>
                </c:pt>
                <c:pt idx="273">
                  <c:v>12</c:v>
                </c:pt>
                <c:pt idx="274">
                  <c:v>12</c:v>
                </c:pt>
                <c:pt idx="275">
                  <c:v>12</c:v>
                </c:pt>
                <c:pt idx="276">
                  <c:v>13</c:v>
                </c:pt>
                <c:pt idx="277">
                  <c:v>13</c:v>
                </c:pt>
                <c:pt idx="278">
                  <c:v>13</c:v>
                </c:pt>
                <c:pt idx="279">
                  <c:v>13</c:v>
                </c:pt>
                <c:pt idx="280">
                  <c:v>13</c:v>
                </c:pt>
                <c:pt idx="281">
                  <c:v>13</c:v>
                </c:pt>
                <c:pt idx="282">
                  <c:v>13</c:v>
                </c:pt>
                <c:pt idx="283">
                  <c:v>13</c:v>
                </c:pt>
                <c:pt idx="284">
                  <c:v>13</c:v>
                </c:pt>
                <c:pt idx="285">
                  <c:v>13</c:v>
                </c:pt>
                <c:pt idx="286">
                  <c:v>14</c:v>
                </c:pt>
                <c:pt idx="287">
                  <c:v>14</c:v>
                </c:pt>
                <c:pt idx="288">
                  <c:v>15</c:v>
                </c:pt>
                <c:pt idx="289">
                  <c:v>15</c:v>
                </c:pt>
                <c:pt idx="290">
                  <c:v>17</c:v>
                </c:pt>
                <c:pt idx="291">
                  <c:v>17</c:v>
                </c:pt>
                <c:pt idx="292">
                  <c:v>17</c:v>
                </c:pt>
                <c:pt idx="293">
                  <c:v>17</c:v>
                </c:pt>
                <c:pt idx="294">
                  <c:v>17</c:v>
                </c:pt>
                <c:pt idx="295">
                  <c:v>17</c:v>
                </c:pt>
                <c:pt idx="296">
                  <c:v>17</c:v>
                </c:pt>
                <c:pt idx="297">
                  <c:v>17</c:v>
                </c:pt>
                <c:pt idx="298">
                  <c:v>17</c:v>
                </c:pt>
                <c:pt idx="299">
                  <c:v>17</c:v>
                </c:pt>
                <c:pt idx="300">
                  <c:v>17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0</c:v>
                </c:pt>
                <c:pt idx="315">
                  <c:v>1</c:v>
                </c:pt>
                <c:pt idx="316">
                  <c:v>1</c:v>
                </c:pt>
                <c:pt idx="317">
                  <c:v>1</c:v>
                </c:pt>
                <c:pt idx="318">
                  <c:v>1</c:v>
                </c:pt>
                <c:pt idx="319">
                  <c:v>1</c:v>
                </c:pt>
                <c:pt idx="320">
                  <c:v>2</c:v>
                </c:pt>
                <c:pt idx="321">
                  <c:v>2</c:v>
                </c:pt>
                <c:pt idx="322">
                  <c:v>2</c:v>
                </c:pt>
                <c:pt idx="323">
                  <c:v>3</c:v>
                </c:pt>
                <c:pt idx="324">
                  <c:v>3</c:v>
                </c:pt>
                <c:pt idx="325">
                  <c:v>3</c:v>
                </c:pt>
                <c:pt idx="326">
                  <c:v>3</c:v>
                </c:pt>
                <c:pt idx="327">
                  <c:v>3</c:v>
                </c:pt>
                <c:pt idx="328">
                  <c:v>3</c:v>
                </c:pt>
                <c:pt idx="329">
                  <c:v>3</c:v>
                </c:pt>
                <c:pt idx="330">
                  <c:v>4</c:v>
                </c:pt>
                <c:pt idx="331">
                  <c:v>4</c:v>
                </c:pt>
                <c:pt idx="332">
                  <c:v>4</c:v>
                </c:pt>
                <c:pt idx="333">
                  <c:v>5</c:v>
                </c:pt>
                <c:pt idx="334">
                  <c:v>5</c:v>
                </c:pt>
                <c:pt idx="335">
                  <c:v>5</c:v>
                </c:pt>
                <c:pt idx="336">
                  <c:v>5</c:v>
                </c:pt>
                <c:pt idx="337">
                  <c:v>5</c:v>
                </c:pt>
                <c:pt idx="338">
                  <c:v>5</c:v>
                </c:pt>
                <c:pt idx="339">
                  <c:v>5</c:v>
                </c:pt>
                <c:pt idx="340">
                  <c:v>6</c:v>
                </c:pt>
                <c:pt idx="341">
                  <c:v>6</c:v>
                </c:pt>
                <c:pt idx="342">
                  <c:v>6</c:v>
                </c:pt>
                <c:pt idx="343">
                  <c:v>7</c:v>
                </c:pt>
                <c:pt idx="344">
                  <c:v>7</c:v>
                </c:pt>
                <c:pt idx="345">
                  <c:v>8</c:v>
                </c:pt>
                <c:pt idx="346">
                  <c:v>9</c:v>
                </c:pt>
                <c:pt idx="347">
                  <c:v>9</c:v>
                </c:pt>
                <c:pt idx="348">
                  <c:v>9</c:v>
                </c:pt>
                <c:pt idx="349">
                  <c:v>9</c:v>
                </c:pt>
                <c:pt idx="350">
                  <c:v>9</c:v>
                </c:pt>
                <c:pt idx="351">
                  <c:v>10</c:v>
                </c:pt>
                <c:pt idx="352">
                  <c:v>10</c:v>
                </c:pt>
                <c:pt idx="353">
                  <c:v>10</c:v>
                </c:pt>
                <c:pt idx="354">
                  <c:v>10</c:v>
                </c:pt>
                <c:pt idx="355">
                  <c:v>12</c:v>
                </c:pt>
                <c:pt idx="356">
                  <c:v>13</c:v>
                </c:pt>
                <c:pt idx="357">
                  <c:v>13</c:v>
                </c:pt>
                <c:pt idx="358">
                  <c:v>13</c:v>
                </c:pt>
                <c:pt idx="359">
                  <c:v>13</c:v>
                </c:pt>
                <c:pt idx="360">
                  <c:v>13</c:v>
                </c:pt>
                <c:pt idx="361">
                  <c:v>13</c:v>
                </c:pt>
                <c:pt idx="362">
                  <c:v>13</c:v>
                </c:pt>
                <c:pt idx="363">
                  <c:v>13</c:v>
                </c:pt>
                <c:pt idx="364">
                  <c:v>13</c:v>
                </c:pt>
                <c:pt idx="365">
                  <c:v>13</c:v>
                </c:pt>
                <c:pt idx="366">
                  <c:v>15</c:v>
                </c:pt>
                <c:pt idx="367">
                  <c:v>15</c:v>
                </c:pt>
                <c:pt idx="368">
                  <c:v>16</c:v>
                </c:pt>
                <c:pt idx="369">
                  <c:v>16</c:v>
                </c:pt>
                <c:pt idx="370">
                  <c:v>16</c:v>
                </c:pt>
                <c:pt idx="371">
                  <c:v>16</c:v>
                </c:pt>
                <c:pt idx="372">
                  <c:v>16</c:v>
                </c:pt>
                <c:pt idx="373">
                  <c:v>16</c:v>
                </c:pt>
                <c:pt idx="374">
                  <c:v>16</c:v>
                </c:pt>
                <c:pt idx="375">
                  <c:v>16</c:v>
                </c:pt>
                <c:pt idx="376">
                  <c:v>16</c:v>
                </c:pt>
                <c:pt idx="377">
                  <c:v>16</c:v>
                </c:pt>
                <c:pt idx="378">
                  <c:v>16</c:v>
                </c:pt>
                <c:pt idx="379">
                  <c:v>16</c:v>
                </c:pt>
                <c:pt idx="380">
                  <c:v>16</c:v>
                </c:pt>
                <c:pt idx="381">
                  <c:v>16</c:v>
                </c:pt>
                <c:pt idx="382">
                  <c:v>16</c:v>
                </c:pt>
                <c:pt idx="383">
                  <c:v>16</c:v>
                </c:pt>
                <c:pt idx="384">
                  <c:v>16</c:v>
                </c:pt>
                <c:pt idx="385">
                  <c:v>16</c:v>
                </c:pt>
                <c:pt idx="386">
                  <c:v>16</c:v>
                </c:pt>
                <c:pt idx="387">
                  <c:v>16</c:v>
                </c:pt>
                <c:pt idx="388">
                  <c:v>16</c:v>
                </c:pt>
                <c:pt idx="389">
                  <c:v>16</c:v>
                </c:pt>
                <c:pt idx="390">
                  <c:v>16</c:v>
                </c:pt>
                <c:pt idx="391">
                  <c:v>16</c:v>
                </c:pt>
                <c:pt idx="392">
                  <c:v>16</c:v>
                </c:pt>
                <c:pt idx="393">
                  <c:v>16</c:v>
                </c:pt>
                <c:pt idx="394">
                  <c:v>16</c:v>
                </c:pt>
                <c:pt idx="395">
                  <c:v>16</c:v>
                </c:pt>
                <c:pt idx="396">
                  <c:v>16</c:v>
                </c:pt>
                <c:pt idx="397">
                  <c:v>16</c:v>
                </c:pt>
                <c:pt idx="398">
                  <c:v>16</c:v>
                </c:pt>
                <c:pt idx="399">
                  <c:v>16</c:v>
                </c:pt>
                <c:pt idx="400">
                  <c:v>16</c:v>
                </c:pt>
                <c:pt idx="401">
                  <c:v>16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1</c:v>
                </c:pt>
                <c:pt idx="417">
                  <c:v>1</c:v>
                </c:pt>
                <c:pt idx="418">
                  <c:v>1</c:v>
                </c:pt>
                <c:pt idx="419">
                  <c:v>1</c:v>
                </c:pt>
                <c:pt idx="420">
                  <c:v>1</c:v>
                </c:pt>
                <c:pt idx="421">
                  <c:v>1</c:v>
                </c:pt>
                <c:pt idx="422">
                  <c:v>3</c:v>
                </c:pt>
                <c:pt idx="423">
                  <c:v>3</c:v>
                </c:pt>
                <c:pt idx="424">
                  <c:v>3</c:v>
                </c:pt>
                <c:pt idx="425">
                  <c:v>3</c:v>
                </c:pt>
                <c:pt idx="426">
                  <c:v>3</c:v>
                </c:pt>
                <c:pt idx="427">
                  <c:v>3</c:v>
                </c:pt>
                <c:pt idx="428">
                  <c:v>5</c:v>
                </c:pt>
                <c:pt idx="429">
                  <c:v>5</c:v>
                </c:pt>
                <c:pt idx="430">
                  <c:v>5</c:v>
                </c:pt>
                <c:pt idx="431">
                  <c:v>5</c:v>
                </c:pt>
                <c:pt idx="432">
                  <c:v>7</c:v>
                </c:pt>
                <c:pt idx="433">
                  <c:v>7</c:v>
                </c:pt>
                <c:pt idx="434">
                  <c:v>7</c:v>
                </c:pt>
                <c:pt idx="435">
                  <c:v>7</c:v>
                </c:pt>
                <c:pt idx="436">
                  <c:v>7</c:v>
                </c:pt>
                <c:pt idx="437">
                  <c:v>7</c:v>
                </c:pt>
                <c:pt idx="438">
                  <c:v>7</c:v>
                </c:pt>
                <c:pt idx="439">
                  <c:v>7</c:v>
                </c:pt>
                <c:pt idx="440">
                  <c:v>7</c:v>
                </c:pt>
                <c:pt idx="441">
                  <c:v>7</c:v>
                </c:pt>
                <c:pt idx="442">
                  <c:v>7</c:v>
                </c:pt>
                <c:pt idx="443">
                  <c:v>7</c:v>
                </c:pt>
                <c:pt idx="444">
                  <c:v>7</c:v>
                </c:pt>
                <c:pt idx="445">
                  <c:v>7</c:v>
                </c:pt>
                <c:pt idx="446">
                  <c:v>7</c:v>
                </c:pt>
                <c:pt idx="447">
                  <c:v>7</c:v>
                </c:pt>
                <c:pt idx="448">
                  <c:v>8</c:v>
                </c:pt>
                <c:pt idx="449">
                  <c:v>8</c:v>
                </c:pt>
                <c:pt idx="450">
                  <c:v>8</c:v>
                </c:pt>
                <c:pt idx="451">
                  <c:v>8</c:v>
                </c:pt>
                <c:pt idx="452">
                  <c:v>8</c:v>
                </c:pt>
                <c:pt idx="453">
                  <c:v>8</c:v>
                </c:pt>
                <c:pt idx="454">
                  <c:v>9</c:v>
                </c:pt>
                <c:pt idx="455">
                  <c:v>9</c:v>
                </c:pt>
                <c:pt idx="456">
                  <c:v>9</c:v>
                </c:pt>
                <c:pt idx="457">
                  <c:v>10</c:v>
                </c:pt>
                <c:pt idx="458">
                  <c:v>10</c:v>
                </c:pt>
                <c:pt idx="459">
                  <c:v>10</c:v>
                </c:pt>
                <c:pt idx="460">
                  <c:v>10</c:v>
                </c:pt>
                <c:pt idx="461">
                  <c:v>11</c:v>
                </c:pt>
                <c:pt idx="462">
                  <c:v>11</c:v>
                </c:pt>
                <c:pt idx="463">
                  <c:v>11</c:v>
                </c:pt>
                <c:pt idx="464">
                  <c:v>11</c:v>
                </c:pt>
                <c:pt idx="465">
                  <c:v>11</c:v>
                </c:pt>
                <c:pt idx="466">
                  <c:v>11</c:v>
                </c:pt>
                <c:pt idx="467">
                  <c:v>11</c:v>
                </c:pt>
                <c:pt idx="468">
                  <c:v>11</c:v>
                </c:pt>
                <c:pt idx="469">
                  <c:v>11</c:v>
                </c:pt>
                <c:pt idx="470">
                  <c:v>11</c:v>
                </c:pt>
                <c:pt idx="471">
                  <c:v>12</c:v>
                </c:pt>
                <c:pt idx="472">
                  <c:v>12</c:v>
                </c:pt>
                <c:pt idx="473">
                  <c:v>13</c:v>
                </c:pt>
                <c:pt idx="474">
                  <c:v>14</c:v>
                </c:pt>
                <c:pt idx="475">
                  <c:v>14</c:v>
                </c:pt>
                <c:pt idx="476">
                  <c:v>14</c:v>
                </c:pt>
                <c:pt idx="477">
                  <c:v>14</c:v>
                </c:pt>
                <c:pt idx="478">
                  <c:v>14</c:v>
                </c:pt>
                <c:pt idx="479">
                  <c:v>14</c:v>
                </c:pt>
                <c:pt idx="480">
                  <c:v>14</c:v>
                </c:pt>
                <c:pt idx="481">
                  <c:v>14</c:v>
                </c:pt>
                <c:pt idx="482">
                  <c:v>14</c:v>
                </c:pt>
                <c:pt idx="483">
                  <c:v>14</c:v>
                </c:pt>
                <c:pt idx="484">
                  <c:v>15</c:v>
                </c:pt>
                <c:pt idx="485">
                  <c:v>15</c:v>
                </c:pt>
                <c:pt idx="486">
                  <c:v>15</c:v>
                </c:pt>
                <c:pt idx="487">
                  <c:v>15</c:v>
                </c:pt>
                <c:pt idx="488">
                  <c:v>15</c:v>
                </c:pt>
                <c:pt idx="489">
                  <c:v>15</c:v>
                </c:pt>
                <c:pt idx="490">
                  <c:v>15</c:v>
                </c:pt>
                <c:pt idx="491">
                  <c:v>15</c:v>
                </c:pt>
                <c:pt idx="492">
                  <c:v>15</c:v>
                </c:pt>
                <c:pt idx="493">
                  <c:v>15</c:v>
                </c:pt>
                <c:pt idx="494">
                  <c:v>15</c:v>
                </c:pt>
                <c:pt idx="495">
                  <c:v>15</c:v>
                </c:pt>
                <c:pt idx="496">
                  <c:v>15</c:v>
                </c:pt>
                <c:pt idx="497">
                  <c:v>15</c:v>
                </c:pt>
                <c:pt idx="498">
                  <c:v>15</c:v>
                </c:pt>
                <c:pt idx="499">
                  <c:v>15</c:v>
                </c:pt>
                <c:pt idx="500">
                  <c:v>15</c:v>
                </c:pt>
                <c:pt idx="501">
                  <c:v>15</c:v>
                </c:pt>
                <c:pt idx="502">
                  <c:v>15</c:v>
                </c:pt>
                <c:pt idx="503">
                  <c:v>15</c:v>
                </c:pt>
                <c:pt idx="504">
                  <c:v>15</c:v>
                </c:pt>
                <c:pt idx="505">
                  <c:v>15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0</c:v>
                </c:pt>
                <c:pt idx="514">
                  <c:v>0</c:v>
                </c:pt>
                <c:pt idx="515">
                  <c:v>0</c:v>
                </c:pt>
                <c:pt idx="516">
                  <c:v>0</c:v>
                </c:pt>
                <c:pt idx="517">
                  <c:v>0</c:v>
                </c:pt>
                <c:pt idx="518">
                  <c:v>0</c:v>
                </c:pt>
                <c:pt idx="519">
                  <c:v>1</c:v>
                </c:pt>
                <c:pt idx="520">
                  <c:v>1</c:v>
                </c:pt>
                <c:pt idx="521">
                  <c:v>1</c:v>
                </c:pt>
                <c:pt idx="522">
                  <c:v>1</c:v>
                </c:pt>
                <c:pt idx="523">
                  <c:v>1</c:v>
                </c:pt>
                <c:pt idx="524">
                  <c:v>2</c:v>
                </c:pt>
                <c:pt idx="525">
                  <c:v>2</c:v>
                </c:pt>
                <c:pt idx="526">
                  <c:v>2</c:v>
                </c:pt>
                <c:pt idx="527">
                  <c:v>3</c:v>
                </c:pt>
                <c:pt idx="528">
                  <c:v>3</c:v>
                </c:pt>
                <c:pt idx="529">
                  <c:v>3</c:v>
                </c:pt>
                <c:pt idx="530">
                  <c:v>3</c:v>
                </c:pt>
                <c:pt idx="531">
                  <c:v>3</c:v>
                </c:pt>
                <c:pt idx="532">
                  <c:v>3</c:v>
                </c:pt>
                <c:pt idx="533">
                  <c:v>3</c:v>
                </c:pt>
                <c:pt idx="534">
                  <c:v>3</c:v>
                </c:pt>
                <c:pt idx="535">
                  <c:v>4</c:v>
                </c:pt>
                <c:pt idx="536">
                  <c:v>4</c:v>
                </c:pt>
                <c:pt idx="537">
                  <c:v>4</c:v>
                </c:pt>
                <c:pt idx="538">
                  <c:v>4</c:v>
                </c:pt>
                <c:pt idx="539">
                  <c:v>4</c:v>
                </c:pt>
                <c:pt idx="540">
                  <c:v>4</c:v>
                </c:pt>
                <c:pt idx="541">
                  <c:v>4</c:v>
                </c:pt>
                <c:pt idx="542">
                  <c:v>4</c:v>
                </c:pt>
                <c:pt idx="543">
                  <c:v>5</c:v>
                </c:pt>
                <c:pt idx="544">
                  <c:v>6</c:v>
                </c:pt>
                <c:pt idx="545">
                  <c:v>6</c:v>
                </c:pt>
                <c:pt idx="546">
                  <c:v>6</c:v>
                </c:pt>
                <c:pt idx="547">
                  <c:v>6</c:v>
                </c:pt>
                <c:pt idx="548">
                  <c:v>6</c:v>
                </c:pt>
                <c:pt idx="549">
                  <c:v>8</c:v>
                </c:pt>
                <c:pt idx="550">
                  <c:v>9</c:v>
                </c:pt>
                <c:pt idx="551">
                  <c:v>9</c:v>
                </c:pt>
                <c:pt idx="552">
                  <c:v>9</c:v>
                </c:pt>
                <c:pt idx="553">
                  <c:v>9</c:v>
                </c:pt>
                <c:pt idx="554">
                  <c:v>9</c:v>
                </c:pt>
                <c:pt idx="555">
                  <c:v>9</c:v>
                </c:pt>
                <c:pt idx="556">
                  <c:v>11</c:v>
                </c:pt>
                <c:pt idx="557">
                  <c:v>11</c:v>
                </c:pt>
                <c:pt idx="558">
                  <c:v>11</c:v>
                </c:pt>
                <c:pt idx="559">
                  <c:v>11</c:v>
                </c:pt>
                <c:pt idx="560">
                  <c:v>11</c:v>
                </c:pt>
                <c:pt idx="561">
                  <c:v>12</c:v>
                </c:pt>
                <c:pt idx="562">
                  <c:v>12</c:v>
                </c:pt>
                <c:pt idx="563">
                  <c:v>12</c:v>
                </c:pt>
                <c:pt idx="564">
                  <c:v>12</c:v>
                </c:pt>
                <c:pt idx="565">
                  <c:v>13</c:v>
                </c:pt>
                <c:pt idx="566">
                  <c:v>13</c:v>
                </c:pt>
                <c:pt idx="567">
                  <c:v>13</c:v>
                </c:pt>
                <c:pt idx="568">
                  <c:v>13</c:v>
                </c:pt>
                <c:pt idx="569">
                  <c:v>14</c:v>
                </c:pt>
                <c:pt idx="570">
                  <c:v>14</c:v>
                </c:pt>
                <c:pt idx="571">
                  <c:v>14</c:v>
                </c:pt>
                <c:pt idx="572">
                  <c:v>14</c:v>
                </c:pt>
                <c:pt idx="573">
                  <c:v>14</c:v>
                </c:pt>
                <c:pt idx="574">
                  <c:v>14</c:v>
                </c:pt>
                <c:pt idx="575">
                  <c:v>14</c:v>
                </c:pt>
                <c:pt idx="576">
                  <c:v>14</c:v>
                </c:pt>
                <c:pt idx="577">
                  <c:v>14</c:v>
                </c:pt>
                <c:pt idx="578">
                  <c:v>14</c:v>
                </c:pt>
                <c:pt idx="579">
                  <c:v>14</c:v>
                </c:pt>
                <c:pt idx="580">
                  <c:v>14</c:v>
                </c:pt>
                <c:pt idx="581">
                  <c:v>14</c:v>
                </c:pt>
                <c:pt idx="582">
                  <c:v>14</c:v>
                </c:pt>
                <c:pt idx="583">
                  <c:v>14</c:v>
                </c:pt>
                <c:pt idx="584">
                  <c:v>14</c:v>
                </c:pt>
                <c:pt idx="585">
                  <c:v>14</c:v>
                </c:pt>
                <c:pt idx="586">
                  <c:v>14</c:v>
                </c:pt>
                <c:pt idx="587">
                  <c:v>14</c:v>
                </c:pt>
                <c:pt idx="588">
                  <c:v>14</c:v>
                </c:pt>
                <c:pt idx="589">
                  <c:v>14</c:v>
                </c:pt>
                <c:pt idx="590">
                  <c:v>14</c:v>
                </c:pt>
                <c:pt idx="591">
                  <c:v>14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1</c:v>
                </c:pt>
                <c:pt idx="606">
                  <c:v>1</c:v>
                </c:pt>
                <c:pt idx="607">
                  <c:v>1</c:v>
                </c:pt>
                <c:pt idx="608">
                  <c:v>1</c:v>
                </c:pt>
                <c:pt idx="609">
                  <c:v>1</c:v>
                </c:pt>
                <c:pt idx="610">
                  <c:v>1</c:v>
                </c:pt>
                <c:pt idx="611">
                  <c:v>1</c:v>
                </c:pt>
                <c:pt idx="612">
                  <c:v>1</c:v>
                </c:pt>
                <c:pt idx="613">
                  <c:v>1</c:v>
                </c:pt>
                <c:pt idx="614">
                  <c:v>2</c:v>
                </c:pt>
                <c:pt idx="615">
                  <c:v>2</c:v>
                </c:pt>
                <c:pt idx="616">
                  <c:v>2</c:v>
                </c:pt>
                <c:pt idx="617">
                  <c:v>2</c:v>
                </c:pt>
                <c:pt idx="618">
                  <c:v>3</c:v>
                </c:pt>
                <c:pt idx="619">
                  <c:v>4</c:v>
                </c:pt>
                <c:pt idx="620">
                  <c:v>4</c:v>
                </c:pt>
                <c:pt idx="621">
                  <c:v>5</c:v>
                </c:pt>
                <c:pt idx="622">
                  <c:v>5</c:v>
                </c:pt>
                <c:pt idx="623">
                  <c:v>5</c:v>
                </c:pt>
                <c:pt idx="624">
                  <c:v>7</c:v>
                </c:pt>
                <c:pt idx="625">
                  <c:v>7</c:v>
                </c:pt>
                <c:pt idx="626">
                  <c:v>7</c:v>
                </c:pt>
                <c:pt idx="627">
                  <c:v>8</c:v>
                </c:pt>
                <c:pt idx="628">
                  <c:v>8</c:v>
                </c:pt>
                <c:pt idx="629">
                  <c:v>9</c:v>
                </c:pt>
                <c:pt idx="630">
                  <c:v>9</c:v>
                </c:pt>
                <c:pt idx="631">
                  <c:v>9</c:v>
                </c:pt>
                <c:pt idx="632">
                  <c:v>10</c:v>
                </c:pt>
                <c:pt idx="633">
                  <c:v>10</c:v>
                </c:pt>
                <c:pt idx="634">
                  <c:v>10</c:v>
                </c:pt>
                <c:pt idx="635">
                  <c:v>10</c:v>
                </c:pt>
                <c:pt idx="636">
                  <c:v>10</c:v>
                </c:pt>
                <c:pt idx="637">
                  <c:v>11</c:v>
                </c:pt>
                <c:pt idx="638">
                  <c:v>11</c:v>
                </c:pt>
                <c:pt idx="639">
                  <c:v>11</c:v>
                </c:pt>
                <c:pt idx="640">
                  <c:v>11</c:v>
                </c:pt>
                <c:pt idx="641">
                  <c:v>11</c:v>
                </c:pt>
                <c:pt idx="642">
                  <c:v>11</c:v>
                </c:pt>
                <c:pt idx="643">
                  <c:v>12</c:v>
                </c:pt>
                <c:pt idx="644">
                  <c:v>12</c:v>
                </c:pt>
                <c:pt idx="645">
                  <c:v>12</c:v>
                </c:pt>
                <c:pt idx="646">
                  <c:v>12</c:v>
                </c:pt>
                <c:pt idx="647">
                  <c:v>12</c:v>
                </c:pt>
                <c:pt idx="648">
                  <c:v>13</c:v>
                </c:pt>
                <c:pt idx="649">
                  <c:v>13</c:v>
                </c:pt>
                <c:pt idx="650">
                  <c:v>13</c:v>
                </c:pt>
                <c:pt idx="651">
                  <c:v>13</c:v>
                </c:pt>
                <c:pt idx="652">
                  <c:v>13</c:v>
                </c:pt>
                <c:pt idx="653">
                  <c:v>13</c:v>
                </c:pt>
                <c:pt idx="654">
                  <c:v>13</c:v>
                </c:pt>
                <c:pt idx="655">
                  <c:v>13</c:v>
                </c:pt>
                <c:pt idx="656">
                  <c:v>13</c:v>
                </c:pt>
                <c:pt idx="657">
                  <c:v>13</c:v>
                </c:pt>
                <c:pt idx="658">
                  <c:v>13</c:v>
                </c:pt>
                <c:pt idx="659">
                  <c:v>13</c:v>
                </c:pt>
                <c:pt idx="660">
                  <c:v>13</c:v>
                </c:pt>
                <c:pt idx="661">
                  <c:v>13</c:v>
                </c:pt>
                <c:pt idx="662">
                  <c:v>13</c:v>
                </c:pt>
                <c:pt idx="663">
                  <c:v>13</c:v>
                </c:pt>
                <c:pt idx="664">
                  <c:v>13</c:v>
                </c:pt>
                <c:pt idx="665">
                  <c:v>13</c:v>
                </c:pt>
                <c:pt idx="666">
                  <c:v>13</c:v>
                </c:pt>
                <c:pt idx="667">
                  <c:v>13</c:v>
                </c:pt>
                <c:pt idx="668">
                  <c:v>13</c:v>
                </c:pt>
                <c:pt idx="669">
                  <c:v>13</c:v>
                </c:pt>
                <c:pt idx="670">
                  <c:v>13</c:v>
                </c:pt>
                <c:pt idx="671">
                  <c:v>13</c:v>
                </c:pt>
                <c:pt idx="672">
                  <c:v>13</c:v>
                </c:pt>
                <c:pt idx="673">
                  <c:v>13</c:v>
                </c:pt>
                <c:pt idx="674">
                  <c:v>0</c:v>
                </c:pt>
                <c:pt idx="675">
                  <c:v>0</c:v>
                </c:pt>
                <c:pt idx="676">
                  <c:v>0</c:v>
                </c:pt>
                <c:pt idx="677">
                  <c:v>0</c:v>
                </c:pt>
                <c:pt idx="678">
                  <c:v>0</c:v>
                </c:pt>
                <c:pt idx="679">
                  <c:v>0</c:v>
                </c:pt>
                <c:pt idx="680">
                  <c:v>0</c:v>
                </c:pt>
                <c:pt idx="681">
                  <c:v>0</c:v>
                </c:pt>
                <c:pt idx="682">
                  <c:v>1</c:v>
                </c:pt>
                <c:pt idx="683">
                  <c:v>2</c:v>
                </c:pt>
                <c:pt idx="684">
                  <c:v>2</c:v>
                </c:pt>
                <c:pt idx="685">
                  <c:v>2</c:v>
                </c:pt>
                <c:pt idx="686">
                  <c:v>2</c:v>
                </c:pt>
                <c:pt idx="687">
                  <c:v>2</c:v>
                </c:pt>
                <c:pt idx="688">
                  <c:v>2</c:v>
                </c:pt>
                <c:pt idx="689">
                  <c:v>3</c:v>
                </c:pt>
                <c:pt idx="690">
                  <c:v>3</c:v>
                </c:pt>
                <c:pt idx="691">
                  <c:v>3</c:v>
                </c:pt>
                <c:pt idx="692">
                  <c:v>3</c:v>
                </c:pt>
                <c:pt idx="693">
                  <c:v>3</c:v>
                </c:pt>
                <c:pt idx="694">
                  <c:v>3</c:v>
                </c:pt>
                <c:pt idx="695">
                  <c:v>3</c:v>
                </c:pt>
                <c:pt idx="696">
                  <c:v>3</c:v>
                </c:pt>
                <c:pt idx="697">
                  <c:v>3</c:v>
                </c:pt>
                <c:pt idx="698">
                  <c:v>3</c:v>
                </c:pt>
                <c:pt idx="699">
                  <c:v>3</c:v>
                </c:pt>
                <c:pt idx="700">
                  <c:v>3</c:v>
                </c:pt>
                <c:pt idx="701">
                  <c:v>3</c:v>
                </c:pt>
                <c:pt idx="702">
                  <c:v>3</c:v>
                </c:pt>
                <c:pt idx="703">
                  <c:v>3</c:v>
                </c:pt>
                <c:pt idx="704">
                  <c:v>3</c:v>
                </c:pt>
                <c:pt idx="705">
                  <c:v>3</c:v>
                </c:pt>
                <c:pt idx="706">
                  <c:v>3</c:v>
                </c:pt>
                <c:pt idx="707">
                  <c:v>3</c:v>
                </c:pt>
                <c:pt idx="708">
                  <c:v>3</c:v>
                </c:pt>
                <c:pt idx="709">
                  <c:v>3</c:v>
                </c:pt>
                <c:pt idx="710">
                  <c:v>4</c:v>
                </c:pt>
                <c:pt idx="711">
                  <c:v>4</c:v>
                </c:pt>
                <c:pt idx="712">
                  <c:v>5</c:v>
                </c:pt>
                <c:pt idx="713">
                  <c:v>5</c:v>
                </c:pt>
                <c:pt idx="714">
                  <c:v>5</c:v>
                </c:pt>
                <c:pt idx="715">
                  <c:v>6</c:v>
                </c:pt>
                <c:pt idx="716">
                  <c:v>6</c:v>
                </c:pt>
                <c:pt idx="717">
                  <c:v>6</c:v>
                </c:pt>
                <c:pt idx="718">
                  <c:v>7</c:v>
                </c:pt>
                <c:pt idx="719">
                  <c:v>7</c:v>
                </c:pt>
                <c:pt idx="720">
                  <c:v>7</c:v>
                </c:pt>
                <c:pt idx="721">
                  <c:v>7</c:v>
                </c:pt>
                <c:pt idx="722">
                  <c:v>7</c:v>
                </c:pt>
                <c:pt idx="723">
                  <c:v>7</c:v>
                </c:pt>
                <c:pt idx="724">
                  <c:v>7</c:v>
                </c:pt>
                <c:pt idx="725">
                  <c:v>7</c:v>
                </c:pt>
                <c:pt idx="726">
                  <c:v>8</c:v>
                </c:pt>
                <c:pt idx="727">
                  <c:v>8</c:v>
                </c:pt>
                <c:pt idx="728">
                  <c:v>8</c:v>
                </c:pt>
                <c:pt idx="729">
                  <c:v>8</c:v>
                </c:pt>
                <c:pt idx="730">
                  <c:v>9</c:v>
                </c:pt>
                <c:pt idx="731">
                  <c:v>9</c:v>
                </c:pt>
                <c:pt idx="732">
                  <c:v>10</c:v>
                </c:pt>
                <c:pt idx="733">
                  <c:v>10</c:v>
                </c:pt>
                <c:pt idx="734">
                  <c:v>10</c:v>
                </c:pt>
                <c:pt idx="735">
                  <c:v>10</c:v>
                </c:pt>
                <c:pt idx="736">
                  <c:v>11</c:v>
                </c:pt>
                <c:pt idx="737">
                  <c:v>11</c:v>
                </c:pt>
                <c:pt idx="738">
                  <c:v>11</c:v>
                </c:pt>
                <c:pt idx="739">
                  <c:v>11</c:v>
                </c:pt>
                <c:pt idx="740">
                  <c:v>11</c:v>
                </c:pt>
                <c:pt idx="741">
                  <c:v>11</c:v>
                </c:pt>
                <c:pt idx="742">
                  <c:v>11</c:v>
                </c:pt>
                <c:pt idx="743">
                  <c:v>12</c:v>
                </c:pt>
                <c:pt idx="744">
                  <c:v>12</c:v>
                </c:pt>
                <c:pt idx="745">
                  <c:v>12</c:v>
                </c:pt>
                <c:pt idx="746">
                  <c:v>12</c:v>
                </c:pt>
                <c:pt idx="747">
                  <c:v>12</c:v>
                </c:pt>
                <c:pt idx="748">
                  <c:v>12</c:v>
                </c:pt>
                <c:pt idx="749">
                  <c:v>12</c:v>
                </c:pt>
                <c:pt idx="750">
                  <c:v>12</c:v>
                </c:pt>
                <c:pt idx="751">
                  <c:v>12</c:v>
                </c:pt>
                <c:pt idx="752">
                  <c:v>12</c:v>
                </c:pt>
                <c:pt idx="753">
                  <c:v>12</c:v>
                </c:pt>
                <c:pt idx="754">
                  <c:v>12</c:v>
                </c:pt>
                <c:pt idx="755">
                  <c:v>12</c:v>
                </c:pt>
                <c:pt idx="756">
                  <c:v>12</c:v>
                </c:pt>
                <c:pt idx="757">
                  <c:v>12</c:v>
                </c:pt>
                <c:pt idx="758">
                  <c:v>12</c:v>
                </c:pt>
                <c:pt idx="759">
                  <c:v>12</c:v>
                </c:pt>
                <c:pt idx="760">
                  <c:v>12</c:v>
                </c:pt>
                <c:pt idx="761">
                  <c:v>12</c:v>
                </c:pt>
                <c:pt idx="762">
                  <c:v>12</c:v>
                </c:pt>
                <c:pt idx="763">
                  <c:v>12</c:v>
                </c:pt>
                <c:pt idx="764">
                  <c:v>12</c:v>
                </c:pt>
                <c:pt idx="765">
                  <c:v>0</c:v>
                </c:pt>
                <c:pt idx="766">
                  <c:v>0</c:v>
                </c:pt>
                <c:pt idx="767">
                  <c:v>0</c:v>
                </c:pt>
                <c:pt idx="768">
                  <c:v>0</c:v>
                </c:pt>
                <c:pt idx="769">
                  <c:v>0</c:v>
                </c:pt>
                <c:pt idx="770">
                  <c:v>0</c:v>
                </c:pt>
                <c:pt idx="771">
                  <c:v>0</c:v>
                </c:pt>
                <c:pt idx="772">
                  <c:v>0</c:v>
                </c:pt>
                <c:pt idx="773">
                  <c:v>0</c:v>
                </c:pt>
                <c:pt idx="774">
                  <c:v>0</c:v>
                </c:pt>
                <c:pt idx="775">
                  <c:v>0</c:v>
                </c:pt>
                <c:pt idx="776">
                  <c:v>0</c:v>
                </c:pt>
                <c:pt idx="777">
                  <c:v>0</c:v>
                </c:pt>
                <c:pt idx="778">
                  <c:v>0</c:v>
                </c:pt>
                <c:pt idx="779">
                  <c:v>0</c:v>
                </c:pt>
                <c:pt idx="780">
                  <c:v>0</c:v>
                </c:pt>
                <c:pt idx="781">
                  <c:v>0</c:v>
                </c:pt>
                <c:pt idx="782">
                  <c:v>0</c:v>
                </c:pt>
                <c:pt idx="783">
                  <c:v>0</c:v>
                </c:pt>
                <c:pt idx="784">
                  <c:v>0</c:v>
                </c:pt>
                <c:pt idx="785">
                  <c:v>0</c:v>
                </c:pt>
                <c:pt idx="786">
                  <c:v>0</c:v>
                </c:pt>
                <c:pt idx="787">
                  <c:v>1</c:v>
                </c:pt>
                <c:pt idx="788">
                  <c:v>1</c:v>
                </c:pt>
                <c:pt idx="789">
                  <c:v>1</c:v>
                </c:pt>
                <c:pt idx="790">
                  <c:v>1</c:v>
                </c:pt>
                <c:pt idx="791">
                  <c:v>1</c:v>
                </c:pt>
                <c:pt idx="792">
                  <c:v>2</c:v>
                </c:pt>
                <c:pt idx="793">
                  <c:v>2</c:v>
                </c:pt>
                <c:pt idx="794">
                  <c:v>3</c:v>
                </c:pt>
                <c:pt idx="795">
                  <c:v>3</c:v>
                </c:pt>
                <c:pt idx="796">
                  <c:v>3</c:v>
                </c:pt>
                <c:pt idx="797">
                  <c:v>3</c:v>
                </c:pt>
                <c:pt idx="798">
                  <c:v>3</c:v>
                </c:pt>
                <c:pt idx="799">
                  <c:v>3</c:v>
                </c:pt>
                <c:pt idx="800">
                  <c:v>3</c:v>
                </c:pt>
                <c:pt idx="801">
                  <c:v>3</c:v>
                </c:pt>
                <c:pt idx="802">
                  <c:v>3</c:v>
                </c:pt>
                <c:pt idx="803">
                  <c:v>3</c:v>
                </c:pt>
                <c:pt idx="804">
                  <c:v>3</c:v>
                </c:pt>
                <c:pt idx="805">
                  <c:v>4</c:v>
                </c:pt>
                <c:pt idx="806">
                  <c:v>4</c:v>
                </c:pt>
                <c:pt idx="807">
                  <c:v>4</c:v>
                </c:pt>
                <c:pt idx="808">
                  <c:v>4</c:v>
                </c:pt>
                <c:pt idx="809">
                  <c:v>4</c:v>
                </c:pt>
                <c:pt idx="810">
                  <c:v>5</c:v>
                </c:pt>
                <c:pt idx="811">
                  <c:v>6</c:v>
                </c:pt>
                <c:pt idx="812">
                  <c:v>6</c:v>
                </c:pt>
                <c:pt idx="813">
                  <c:v>6</c:v>
                </c:pt>
                <c:pt idx="814">
                  <c:v>6</c:v>
                </c:pt>
                <c:pt idx="815">
                  <c:v>6</c:v>
                </c:pt>
                <c:pt idx="816">
                  <c:v>6</c:v>
                </c:pt>
                <c:pt idx="817">
                  <c:v>6</c:v>
                </c:pt>
                <c:pt idx="818">
                  <c:v>6</c:v>
                </c:pt>
                <c:pt idx="819">
                  <c:v>6</c:v>
                </c:pt>
                <c:pt idx="820">
                  <c:v>6</c:v>
                </c:pt>
                <c:pt idx="821">
                  <c:v>7</c:v>
                </c:pt>
                <c:pt idx="822">
                  <c:v>7</c:v>
                </c:pt>
                <c:pt idx="823">
                  <c:v>8</c:v>
                </c:pt>
                <c:pt idx="824">
                  <c:v>8</c:v>
                </c:pt>
                <c:pt idx="825">
                  <c:v>8</c:v>
                </c:pt>
                <c:pt idx="826">
                  <c:v>8</c:v>
                </c:pt>
                <c:pt idx="827">
                  <c:v>8</c:v>
                </c:pt>
                <c:pt idx="828">
                  <c:v>8</c:v>
                </c:pt>
                <c:pt idx="829">
                  <c:v>8</c:v>
                </c:pt>
                <c:pt idx="830">
                  <c:v>9</c:v>
                </c:pt>
                <c:pt idx="831">
                  <c:v>9</c:v>
                </c:pt>
                <c:pt idx="832">
                  <c:v>9</c:v>
                </c:pt>
                <c:pt idx="833">
                  <c:v>9</c:v>
                </c:pt>
                <c:pt idx="834">
                  <c:v>9</c:v>
                </c:pt>
                <c:pt idx="835">
                  <c:v>10</c:v>
                </c:pt>
                <c:pt idx="836">
                  <c:v>10</c:v>
                </c:pt>
                <c:pt idx="837">
                  <c:v>11</c:v>
                </c:pt>
                <c:pt idx="838">
                  <c:v>11</c:v>
                </c:pt>
                <c:pt idx="839">
                  <c:v>11</c:v>
                </c:pt>
                <c:pt idx="840">
                  <c:v>11</c:v>
                </c:pt>
                <c:pt idx="841">
                  <c:v>11</c:v>
                </c:pt>
                <c:pt idx="842">
                  <c:v>11</c:v>
                </c:pt>
                <c:pt idx="843">
                  <c:v>11</c:v>
                </c:pt>
                <c:pt idx="844">
                  <c:v>11</c:v>
                </c:pt>
                <c:pt idx="845">
                  <c:v>11</c:v>
                </c:pt>
                <c:pt idx="846">
                  <c:v>11</c:v>
                </c:pt>
                <c:pt idx="847">
                  <c:v>11</c:v>
                </c:pt>
                <c:pt idx="848">
                  <c:v>11</c:v>
                </c:pt>
                <c:pt idx="849">
                  <c:v>11</c:v>
                </c:pt>
                <c:pt idx="850">
                  <c:v>11</c:v>
                </c:pt>
                <c:pt idx="851">
                  <c:v>11</c:v>
                </c:pt>
                <c:pt idx="852">
                  <c:v>0</c:v>
                </c:pt>
                <c:pt idx="853">
                  <c:v>0</c:v>
                </c:pt>
                <c:pt idx="854">
                  <c:v>0</c:v>
                </c:pt>
                <c:pt idx="855">
                  <c:v>0</c:v>
                </c:pt>
                <c:pt idx="856">
                  <c:v>1</c:v>
                </c:pt>
                <c:pt idx="857">
                  <c:v>1</c:v>
                </c:pt>
                <c:pt idx="858">
                  <c:v>1</c:v>
                </c:pt>
                <c:pt idx="859">
                  <c:v>1</c:v>
                </c:pt>
                <c:pt idx="860">
                  <c:v>2</c:v>
                </c:pt>
                <c:pt idx="861">
                  <c:v>2</c:v>
                </c:pt>
                <c:pt idx="862">
                  <c:v>2</c:v>
                </c:pt>
                <c:pt idx="863">
                  <c:v>2</c:v>
                </c:pt>
                <c:pt idx="864">
                  <c:v>3</c:v>
                </c:pt>
                <c:pt idx="865">
                  <c:v>3</c:v>
                </c:pt>
                <c:pt idx="866">
                  <c:v>3</c:v>
                </c:pt>
                <c:pt idx="867">
                  <c:v>4</c:v>
                </c:pt>
                <c:pt idx="868">
                  <c:v>4</c:v>
                </c:pt>
                <c:pt idx="869">
                  <c:v>4</c:v>
                </c:pt>
                <c:pt idx="870">
                  <c:v>4</c:v>
                </c:pt>
                <c:pt idx="871">
                  <c:v>4</c:v>
                </c:pt>
                <c:pt idx="872">
                  <c:v>4</c:v>
                </c:pt>
                <c:pt idx="873">
                  <c:v>4</c:v>
                </c:pt>
                <c:pt idx="874">
                  <c:v>4</c:v>
                </c:pt>
                <c:pt idx="875">
                  <c:v>4</c:v>
                </c:pt>
                <c:pt idx="876">
                  <c:v>5</c:v>
                </c:pt>
                <c:pt idx="877">
                  <c:v>5</c:v>
                </c:pt>
                <c:pt idx="878">
                  <c:v>6</c:v>
                </c:pt>
                <c:pt idx="879">
                  <c:v>6</c:v>
                </c:pt>
                <c:pt idx="880">
                  <c:v>6</c:v>
                </c:pt>
                <c:pt idx="881">
                  <c:v>7</c:v>
                </c:pt>
                <c:pt idx="882">
                  <c:v>7</c:v>
                </c:pt>
                <c:pt idx="883">
                  <c:v>8</c:v>
                </c:pt>
                <c:pt idx="884">
                  <c:v>8</c:v>
                </c:pt>
                <c:pt idx="885">
                  <c:v>8</c:v>
                </c:pt>
                <c:pt idx="886">
                  <c:v>8</c:v>
                </c:pt>
                <c:pt idx="887">
                  <c:v>8</c:v>
                </c:pt>
                <c:pt idx="888">
                  <c:v>8</c:v>
                </c:pt>
                <c:pt idx="889">
                  <c:v>8</c:v>
                </c:pt>
                <c:pt idx="890">
                  <c:v>9</c:v>
                </c:pt>
                <c:pt idx="891">
                  <c:v>9</c:v>
                </c:pt>
                <c:pt idx="892">
                  <c:v>9</c:v>
                </c:pt>
                <c:pt idx="893">
                  <c:v>9</c:v>
                </c:pt>
                <c:pt idx="894">
                  <c:v>9</c:v>
                </c:pt>
                <c:pt idx="895">
                  <c:v>9</c:v>
                </c:pt>
                <c:pt idx="896">
                  <c:v>10</c:v>
                </c:pt>
                <c:pt idx="897">
                  <c:v>10</c:v>
                </c:pt>
                <c:pt idx="898">
                  <c:v>10</c:v>
                </c:pt>
                <c:pt idx="899">
                  <c:v>10</c:v>
                </c:pt>
                <c:pt idx="900">
                  <c:v>10</c:v>
                </c:pt>
                <c:pt idx="901">
                  <c:v>10</c:v>
                </c:pt>
                <c:pt idx="902">
                  <c:v>10</c:v>
                </c:pt>
                <c:pt idx="903">
                  <c:v>10</c:v>
                </c:pt>
                <c:pt idx="904">
                  <c:v>10</c:v>
                </c:pt>
                <c:pt idx="905">
                  <c:v>10</c:v>
                </c:pt>
                <c:pt idx="906">
                  <c:v>10</c:v>
                </c:pt>
                <c:pt idx="907">
                  <c:v>10</c:v>
                </c:pt>
                <c:pt idx="908">
                  <c:v>10</c:v>
                </c:pt>
                <c:pt idx="909">
                  <c:v>10</c:v>
                </c:pt>
                <c:pt idx="910">
                  <c:v>10</c:v>
                </c:pt>
                <c:pt idx="911">
                  <c:v>10</c:v>
                </c:pt>
                <c:pt idx="912">
                  <c:v>10</c:v>
                </c:pt>
                <c:pt idx="913">
                  <c:v>10</c:v>
                </c:pt>
                <c:pt idx="914">
                  <c:v>10</c:v>
                </c:pt>
                <c:pt idx="915">
                  <c:v>10</c:v>
                </c:pt>
                <c:pt idx="916">
                  <c:v>10</c:v>
                </c:pt>
                <c:pt idx="917">
                  <c:v>10</c:v>
                </c:pt>
                <c:pt idx="918">
                  <c:v>10</c:v>
                </c:pt>
                <c:pt idx="919">
                  <c:v>10</c:v>
                </c:pt>
                <c:pt idx="920">
                  <c:v>10</c:v>
                </c:pt>
                <c:pt idx="921">
                  <c:v>10</c:v>
                </c:pt>
                <c:pt idx="922">
                  <c:v>10</c:v>
                </c:pt>
                <c:pt idx="923">
                  <c:v>10</c:v>
                </c:pt>
                <c:pt idx="924">
                  <c:v>0</c:v>
                </c:pt>
                <c:pt idx="925">
                  <c:v>0</c:v>
                </c:pt>
                <c:pt idx="926">
                  <c:v>0</c:v>
                </c:pt>
                <c:pt idx="927">
                  <c:v>0</c:v>
                </c:pt>
                <c:pt idx="928">
                  <c:v>0</c:v>
                </c:pt>
                <c:pt idx="929">
                  <c:v>0</c:v>
                </c:pt>
                <c:pt idx="930">
                  <c:v>0</c:v>
                </c:pt>
                <c:pt idx="931">
                  <c:v>1</c:v>
                </c:pt>
                <c:pt idx="932">
                  <c:v>1</c:v>
                </c:pt>
                <c:pt idx="933">
                  <c:v>1</c:v>
                </c:pt>
                <c:pt idx="934">
                  <c:v>1</c:v>
                </c:pt>
                <c:pt idx="935">
                  <c:v>1</c:v>
                </c:pt>
                <c:pt idx="936">
                  <c:v>1</c:v>
                </c:pt>
                <c:pt idx="937">
                  <c:v>1</c:v>
                </c:pt>
                <c:pt idx="938">
                  <c:v>2</c:v>
                </c:pt>
                <c:pt idx="939">
                  <c:v>2</c:v>
                </c:pt>
                <c:pt idx="940">
                  <c:v>2</c:v>
                </c:pt>
                <c:pt idx="941">
                  <c:v>2</c:v>
                </c:pt>
                <c:pt idx="942">
                  <c:v>2</c:v>
                </c:pt>
                <c:pt idx="943">
                  <c:v>2</c:v>
                </c:pt>
                <c:pt idx="944">
                  <c:v>3</c:v>
                </c:pt>
                <c:pt idx="945">
                  <c:v>3</c:v>
                </c:pt>
                <c:pt idx="946">
                  <c:v>3</c:v>
                </c:pt>
                <c:pt idx="947">
                  <c:v>3</c:v>
                </c:pt>
                <c:pt idx="948">
                  <c:v>3</c:v>
                </c:pt>
                <c:pt idx="949">
                  <c:v>3</c:v>
                </c:pt>
                <c:pt idx="950">
                  <c:v>3</c:v>
                </c:pt>
                <c:pt idx="951">
                  <c:v>3</c:v>
                </c:pt>
                <c:pt idx="952">
                  <c:v>3</c:v>
                </c:pt>
                <c:pt idx="953">
                  <c:v>3</c:v>
                </c:pt>
                <c:pt idx="954">
                  <c:v>3</c:v>
                </c:pt>
                <c:pt idx="955">
                  <c:v>4</c:v>
                </c:pt>
                <c:pt idx="956">
                  <c:v>5</c:v>
                </c:pt>
                <c:pt idx="957">
                  <c:v>5</c:v>
                </c:pt>
                <c:pt idx="958">
                  <c:v>5</c:v>
                </c:pt>
                <c:pt idx="959">
                  <c:v>5</c:v>
                </c:pt>
                <c:pt idx="960">
                  <c:v>5</c:v>
                </c:pt>
                <c:pt idx="961">
                  <c:v>5</c:v>
                </c:pt>
                <c:pt idx="962">
                  <c:v>7</c:v>
                </c:pt>
                <c:pt idx="963">
                  <c:v>7</c:v>
                </c:pt>
                <c:pt idx="964">
                  <c:v>7</c:v>
                </c:pt>
                <c:pt idx="965">
                  <c:v>8</c:v>
                </c:pt>
                <c:pt idx="966">
                  <c:v>8</c:v>
                </c:pt>
                <c:pt idx="967">
                  <c:v>8</c:v>
                </c:pt>
                <c:pt idx="968">
                  <c:v>8</c:v>
                </c:pt>
                <c:pt idx="969">
                  <c:v>8</c:v>
                </c:pt>
                <c:pt idx="970">
                  <c:v>8</c:v>
                </c:pt>
                <c:pt idx="971">
                  <c:v>8</c:v>
                </c:pt>
                <c:pt idx="972">
                  <c:v>8</c:v>
                </c:pt>
                <c:pt idx="973">
                  <c:v>8</c:v>
                </c:pt>
                <c:pt idx="974">
                  <c:v>8</c:v>
                </c:pt>
                <c:pt idx="975">
                  <c:v>8</c:v>
                </c:pt>
                <c:pt idx="976">
                  <c:v>8</c:v>
                </c:pt>
                <c:pt idx="977">
                  <c:v>9</c:v>
                </c:pt>
                <c:pt idx="978">
                  <c:v>9</c:v>
                </c:pt>
                <c:pt idx="979">
                  <c:v>9</c:v>
                </c:pt>
                <c:pt idx="980">
                  <c:v>9</c:v>
                </c:pt>
                <c:pt idx="981">
                  <c:v>9</c:v>
                </c:pt>
                <c:pt idx="982">
                  <c:v>9</c:v>
                </c:pt>
                <c:pt idx="983">
                  <c:v>9</c:v>
                </c:pt>
                <c:pt idx="984">
                  <c:v>9</c:v>
                </c:pt>
                <c:pt idx="985">
                  <c:v>9</c:v>
                </c:pt>
                <c:pt idx="986">
                  <c:v>9</c:v>
                </c:pt>
                <c:pt idx="987">
                  <c:v>9</c:v>
                </c:pt>
                <c:pt idx="988">
                  <c:v>9</c:v>
                </c:pt>
                <c:pt idx="989">
                  <c:v>9</c:v>
                </c:pt>
                <c:pt idx="990">
                  <c:v>9</c:v>
                </c:pt>
                <c:pt idx="991">
                  <c:v>9</c:v>
                </c:pt>
                <c:pt idx="992">
                  <c:v>9</c:v>
                </c:pt>
                <c:pt idx="993">
                  <c:v>9</c:v>
                </c:pt>
                <c:pt idx="994">
                  <c:v>9</c:v>
                </c:pt>
                <c:pt idx="995">
                  <c:v>0</c:v>
                </c:pt>
                <c:pt idx="996">
                  <c:v>0</c:v>
                </c:pt>
                <c:pt idx="997">
                  <c:v>0</c:v>
                </c:pt>
                <c:pt idx="998">
                  <c:v>0</c:v>
                </c:pt>
                <c:pt idx="999">
                  <c:v>0</c:v>
                </c:pt>
                <c:pt idx="1000">
                  <c:v>0</c:v>
                </c:pt>
                <c:pt idx="1001">
                  <c:v>0</c:v>
                </c:pt>
                <c:pt idx="1002">
                  <c:v>0</c:v>
                </c:pt>
                <c:pt idx="1003">
                  <c:v>0</c:v>
                </c:pt>
                <c:pt idx="1004">
                  <c:v>0</c:v>
                </c:pt>
                <c:pt idx="1005">
                  <c:v>0</c:v>
                </c:pt>
                <c:pt idx="1006">
                  <c:v>0</c:v>
                </c:pt>
                <c:pt idx="1007">
                  <c:v>0</c:v>
                </c:pt>
                <c:pt idx="1008">
                  <c:v>0</c:v>
                </c:pt>
                <c:pt idx="1009">
                  <c:v>0</c:v>
                </c:pt>
                <c:pt idx="1010">
                  <c:v>0</c:v>
                </c:pt>
                <c:pt idx="1011">
                  <c:v>0</c:v>
                </c:pt>
                <c:pt idx="1012">
                  <c:v>0</c:v>
                </c:pt>
                <c:pt idx="1013">
                  <c:v>0</c:v>
                </c:pt>
                <c:pt idx="1014">
                  <c:v>0</c:v>
                </c:pt>
                <c:pt idx="1015">
                  <c:v>1</c:v>
                </c:pt>
                <c:pt idx="1016">
                  <c:v>1</c:v>
                </c:pt>
                <c:pt idx="1017">
                  <c:v>1</c:v>
                </c:pt>
                <c:pt idx="1018">
                  <c:v>1</c:v>
                </c:pt>
                <c:pt idx="1019">
                  <c:v>1</c:v>
                </c:pt>
                <c:pt idx="1020">
                  <c:v>1</c:v>
                </c:pt>
                <c:pt idx="1021">
                  <c:v>1</c:v>
                </c:pt>
                <c:pt idx="1022">
                  <c:v>1</c:v>
                </c:pt>
                <c:pt idx="1023">
                  <c:v>1</c:v>
                </c:pt>
                <c:pt idx="1024">
                  <c:v>1</c:v>
                </c:pt>
                <c:pt idx="1025">
                  <c:v>1</c:v>
                </c:pt>
                <c:pt idx="1026">
                  <c:v>1</c:v>
                </c:pt>
                <c:pt idx="1027">
                  <c:v>1</c:v>
                </c:pt>
                <c:pt idx="1028">
                  <c:v>1</c:v>
                </c:pt>
                <c:pt idx="1029">
                  <c:v>1</c:v>
                </c:pt>
                <c:pt idx="1030">
                  <c:v>1</c:v>
                </c:pt>
                <c:pt idx="1031">
                  <c:v>1</c:v>
                </c:pt>
                <c:pt idx="1032">
                  <c:v>1</c:v>
                </c:pt>
                <c:pt idx="1033">
                  <c:v>1</c:v>
                </c:pt>
                <c:pt idx="1034">
                  <c:v>1</c:v>
                </c:pt>
                <c:pt idx="1035">
                  <c:v>1</c:v>
                </c:pt>
                <c:pt idx="1036">
                  <c:v>1</c:v>
                </c:pt>
                <c:pt idx="1037">
                  <c:v>2</c:v>
                </c:pt>
                <c:pt idx="1038">
                  <c:v>2</c:v>
                </c:pt>
                <c:pt idx="1039">
                  <c:v>2</c:v>
                </c:pt>
                <c:pt idx="1040">
                  <c:v>2</c:v>
                </c:pt>
                <c:pt idx="1041">
                  <c:v>2</c:v>
                </c:pt>
                <c:pt idx="1042">
                  <c:v>3</c:v>
                </c:pt>
                <c:pt idx="1043">
                  <c:v>3</c:v>
                </c:pt>
                <c:pt idx="1044">
                  <c:v>4</c:v>
                </c:pt>
                <c:pt idx="1045">
                  <c:v>4</c:v>
                </c:pt>
                <c:pt idx="1046">
                  <c:v>4</c:v>
                </c:pt>
                <c:pt idx="1047">
                  <c:v>5</c:v>
                </c:pt>
                <c:pt idx="1048">
                  <c:v>5</c:v>
                </c:pt>
                <c:pt idx="1049">
                  <c:v>5</c:v>
                </c:pt>
                <c:pt idx="1050">
                  <c:v>5</c:v>
                </c:pt>
                <c:pt idx="1051">
                  <c:v>5</c:v>
                </c:pt>
                <c:pt idx="1052">
                  <c:v>5</c:v>
                </c:pt>
                <c:pt idx="1053">
                  <c:v>5</c:v>
                </c:pt>
                <c:pt idx="1054">
                  <c:v>5</c:v>
                </c:pt>
                <c:pt idx="1055">
                  <c:v>5</c:v>
                </c:pt>
                <c:pt idx="1056">
                  <c:v>5</c:v>
                </c:pt>
                <c:pt idx="1057">
                  <c:v>5</c:v>
                </c:pt>
                <c:pt idx="1058">
                  <c:v>5</c:v>
                </c:pt>
                <c:pt idx="1059">
                  <c:v>5</c:v>
                </c:pt>
                <c:pt idx="1060">
                  <c:v>5</c:v>
                </c:pt>
                <c:pt idx="1061">
                  <c:v>5</c:v>
                </c:pt>
                <c:pt idx="1062">
                  <c:v>6</c:v>
                </c:pt>
                <c:pt idx="1063">
                  <c:v>6</c:v>
                </c:pt>
                <c:pt idx="1064">
                  <c:v>6</c:v>
                </c:pt>
                <c:pt idx="1065">
                  <c:v>6</c:v>
                </c:pt>
                <c:pt idx="1066">
                  <c:v>6</c:v>
                </c:pt>
                <c:pt idx="1067">
                  <c:v>6</c:v>
                </c:pt>
                <c:pt idx="1068">
                  <c:v>6</c:v>
                </c:pt>
                <c:pt idx="1069">
                  <c:v>7</c:v>
                </c:pt>
                <c:pt idx="1070">
                  <c:v>7</c:v>
                </c:pt>
                <c:pt idx="1071">
                  <c:v>7</c:v>
                </c:pt>
                <c:pt idx="1072">
                  <c:v>7</c:v>
                </c:pt>
                <c:pt idx="1073">
                  <c:v>7</c:v>
                </c:pt>
                <c:pt idx="1074">
                  <c:v>7</c:v>
                </c:pt>
                <c:pt idx="1075">
                  <c:v>7</c:v>
                </c:pt>
                <c:pt idx="1076">
                  <c:v>7</c:v>
                </c:pt>
                <c:pt idx="1077">
                  <c:v>7</c:v>
                </c:pt>
                <c:pt idx="1078">
                  <c:v>7</c:v>
                </c:pt>
                <c:pt idx="1079">
                  <c:v>7</c:v>
                </c:pt>
                <c:pt idx="1080">
                  <c:v>7</c:v>
                </c:pt>
                <c:pt idx="1081">
                  <c:v>8</c:v>
                </c:pt>
                <c:pt idx="1082">
                  <c:v>8</c:v>
                </c:pt>
                <c:pt idx="1083">
                  <c:v>8</c:v>
                </c:pt>
                <c:pt idx="1084">
                  <c:v>8</c:v>
                </c:pt>
                <c:pt idx="1085">
                  <c:v>8</c:v>
                </c:pt>
                <c:pt idx="1086">
                  <c:v>8</c:v>
                </c:pt>
                <c:pt idx="1087">
                  <c:v>8</c:v>
                </c:pt>
                <c:pt idx="1088">
                  <c:v>8</c:v>
                </c:pt>
                <c:pt idx="1089">
                  <c:v>8</c:v>
                </c:pt>
                <c:pt idx="1090">
                  <c:v>8</c:v>
                </c:pt>
                <c:pt idx="1091">
                  <c:v>8</c:v>
                </c:pt>
                <c:pt idx="1092">
                  <c:v>8</c:v>
                </c:pt>
                <c:pt idx="1093">
                  <c:v>8</c:v>
                </c:pt>
                <c:pt idx="1094">
                  <c:v>8</c:v>
                </c:pt>
                <c:pt idx="1095">
                  <c:v>8</c:v>
                </c:pt>
                <c:pt idx="1096">
                  <c:v>8</c:v>
                </c:pt>
                <c:pt idx="1097">
                  <c:v>8</c:v>
                </c:pt>
                <c:pt idx="1098">
                  <c:v>8</c:v>
                </c:pt>
                <c:pt idx="1099">
                  <c:v>0</c:v>
                </c:pt>
                <c:pt idx="1100">
                  <c:v>0</c:v>
                </c:pt>
                <c:pt idx="1101">
                  <c:v>0</c:v>
                </c:pt>
                <c:pt idx="1102">
                  <c:v>0</c:v>
                </c:pt>
                <c:pt idx="1103">
                  <c:v>0</c:v>
                </c:pt>
                <c:pt idx="1104">
                  <c:v>0</c:v>
                </c:pt>
                <c:pt idx="1105">
                  <c:v>0</c:v>
                </c:pt>
                <c:pt idx="1106">
                  <c:v>0</c:v>
                </c:pt>
                <c:pt idx="1107">
                  <c:v>0</c:v>
                </c:pt>
                <c:pt idx="1108">
                  <c:v>0</c:v>
                </c:pt>
                <c:pt idx="1109">
                  <c:v>0</c:v>
                </c:pt>
                <c:pt idx="1110">
                  <c:v>0</c:v>
                </c:pt>
                <c:pt idx="1111">
                  <c:v>0</c:v>
                </c:pt>
                <c:pt idx="1112">
                  <c:v>0</c:v>
                </c:pt>
                <c:pt idx="1113">
                  <c:v>0</c:v>
                </c:pt>
                <c:pt idx="1114">
                  <c:v>0</c:v>
                </c:pt>
                <c:pt idx="1115">
                  <c:v>0</c:v>
                </c:pt>
                <c:pt idx="1116">
                  <c:v>0</c:v>
                </c:pt>
                <c:pt idx="1117">
                  <c:v>0</c:v>
                </c:pt>
                <c:pt idx="1118">
                  <c:v>0</c:v>
                </c:pt>
                <c:pt idx="1119">
                  <c:v>1</c:v>
                </c:pt>
                <c:pt idx="1120">
                  <c:v>2</c:v>
                </c:pt>
                <c:pt idx="1121">
                  <c:v>2</c:v>
                </c:pt>
                <c:pt idx="1122">
                  <c:v>2</c:v>
                </c:pt>
                <c:pt idx="1123">
                  <c:v>2</c:v>
                </c:pt>
                <c:pt idx="1124">
                  <c:v>2</c:v>
                </c:pt>
                <c:pt idx="1125">
                  <c:v>2</c:v>
                </c:pt>
                <c:pt idx="1126">
                  <c:v>2</c:v>
                </c:pt>
                <c:pt idx="1127">
                  <c:v>2</c:v>
                </c:pt>
                <c:pt idx="1128">
                  <c:v>2</c:v>
                </c:pt>
                <c:pt idx="1129">
                  <c:v>2</c:v>
                </c:pt>
                <c:pt idx="1130">
                  <c:v>2</c:v>
                </c:pt>
                <c:pt idx="1131">
                  <c:v>2</c:v>
                </c:pt>
                <c:pt idx="1132">
                  <c:v>3</c:v>
                </c:pt>
                <c:pt idx="1133">
                  <c:v>3</c:v>
                </c:pt>
                <c:pt idx="1134">
                  <c:v>3</c:v>
                </c:pt>
                <c:pt idx="1135">
                  <c:v>3</c:v>
                </c:pt>
                <c:pt idx="1136">
                  <c:v>3</c:v>
                </c:pt>
                <c:pt idx="1137">
                  <c:v>3</c:v>
                </c:pt>
                <c:pt idx="1138">
                  <c:v>3</c:v>
                </c:pt>
                <c:pt idx="1139">
                  <c:v>3</c:v>
                </c:pt>
                <c:pt idx="1140">
                  <c:v>4</c:v>
                </c:pt>
                <c:pt idx="1141">
                  <c:v>4</c:v>
                </c:pt>
                <c:pt idx="1142">
                  <c:v>4</c:v>
                </c:pt>
                <c:pt idx="1143">
                  <c:v>6</c:v>
                </c:pt>
                <c:pt idx="1144">
                  <c:v>7</c:v>
                </c:pt>
                <c:pt idx="1145">
                  <c:v>7</c:v>
                </c:pt>
                <c:pt idx="1146">
                  <c:v>7</c:v>
                </c:pt>
                <c:pt idx="1147">
                  <c:v>7</c:v>
                </c:pt>
                <c:pt idx="1148">
                  <c:v>7</c:v>
                </c:pt>
                <c:pt idx="1149">
                  <c:v>7</c:v>
                </c:pt>
                <c:pt idx="1150">
                  <c:v>7</c:v>
                </c:pt>
                <c:pt idx="1151">
                  <c:v>7</c:v>
                </c:pt>
                <c:pt idx="1152">
                  <c:v>7</c:v>
                </c:pt>
                <c:pt idx="1153">
                  <c:v>7</c:v>
                </c:pt>
                <c:pt idx="1154">
                  <c:v>7</c:v>
                </c:pt>
                <c:pt idx="1155">
                  <c:v>7</c:v>
                </c:pt>
                <c:pt idx="1156">
                  <c:v>7</c:v>
                </c:pt>
                <c:pt idx="1157">
                  <c:v>7</c:v>
                </c:pt>
                <c:pt idx="1158">
                  <c:v>7</c:v>
                </c:pt>
                <c:pt idx="1159">
                  <c:v>7</c:v>
                </c:pt>
                <c:pt idx="1160">
                  <c:v>7</c:v>
                </c:pt>
                <c:pt idx="1161">
                  <c:v>7</c:v>
                </c:pt>
                <c:pt idx="1162">
                  <c:v>7</c:v>
                </c:pt>
                <c:pt idx="1163">
                  <c:v>7</c:v>
                </c:pt>
                <c:pt idx="1164">
                  <c:v>7</c:v>
                </c:pt>
                <c:pt idx="1165">
                  <c:v>0</c:v>
                </c:pt>
                <c:pt idx="1166">
                  <c:v>0</c:v>
                </c:pt>
                <c:pt idx="1167">
                  <c:v>0</c:v>
                </c:pt>
                <c:pt idx="1168">
                  <c:v>0</c:v>
                </c:pt>
                <c:pt idx="1169">
                  <c:v>0</c:v>
                </c:pt>
                <c:pt idx="1170">
                  <c:v>0</c:v>
                </c:pt>
                <c:pt idx="1171">
                  <c:v>0</c:v>
                </c:pt>
                <c:pt idx="1172">
                  <c:v>0</c:v>
                </c:pt>
                <c:pt idx="1173">
                  <c:v>1</c:v>
                </c:pt>
                <c:pt idx="1174">
                  <c:v>1</c:v>
                </c:pt>
                <c:pt idx="1175">
                  <c:v>1</c:v>
                </c:pt>
                <c:pt idx="1176">
                  <c:v>1</c:v>
                </c:pt>
                <c:pt idx="1177">
                  <c:v>1</c:v>
                </c:pt>
                <c:pt idx="1178">
                  <c:v>1</c:v>
                </c:pt>
                <c:pt idx="1179">
                  <c:v>2</c:v>
                </c:pt>
                <c:pt idx="1180">
                  <c:v>4</c:v>
                </c:pt>
                <c:pt idx="1181">
                  <c:v>4</c:v>
                </c:pt>
                <c:pt idx="1182">
                  <c:v>4</c:v>
                </c:pt>
                <c:pt idx="1183">
                  <c:v>5</c:v>
                </c:pt>
                <c:pt idx="1184">
                  <c:v>5</c:v>
                </c:pt>
                <c:pt idx="1185">
                  <c:v>6</c:v>
                </c:pt>
                <c:pt idx="1186">
                  <c:v>6</c:v>
                </c:pt>
                <c:pt idx="1187">
                  <c:v>6</c:v>
                </c:pt>
                <c:pt idx="1188">
                  <c:v>6</c:v>
                </c:pt>
                <c:pt idx="1189">
                  <c:v>6</c:v>
                </c:pt>
                <c:pt idx="1190">
                  <c:v>6</c:v>
                </c:pt>
                <c:pt idx="1191">
                  <c:v>6</c:v>
                </c:pt>
                <c:pt idx="1192">
                  <c:v>6</c:v>
                </c:pt>
                <c:pt idx="1193">
                  <c:v>6</c:v>
                </c:pt>
                <c:pt idx="1194">
                  <c:v>6</c:v>
                </c:pt>
                <c:pt idx="1195">
                  <c:v>6</c:v>
                </c:pt>
                <c:pt idx="1196">
                  <c:v>6</c:v>
                </c:pt>
                <c:pt idx="1197">
                  <c:v>6</c:v>
                </c:pt>
                <c:pt idx="1198">
                  <c:v>6</c:v>
                </c:pt>
                <c:pt idx="1199">
                  <c:v>6</c:v>
                </c:pt>
                <c:pt idx="1200">
                  <c:v>6</c:v>
                </c:pt>
                <c:pt idx="1201">
                  <c:v>6</c:v>
                </c:pt>
                <c:pt idx="1202">
                  <c:v>6</c:v>
                </c:pt>
                <c:pt idx="1203">
                  <c:v>6</c:v>
                </c:pt>
                <c:pt idx="1204">
                  <c:v>6</c:v>
                </c:pt>
                <c:pt idx="1205">
                  <c:v>6</c:v>
                </c:pt>
                <c:pt idx="1206">
                  <c:v>6</c:v>
                </c:pt>
                <c:pt idx="1207">
                  <c:v>6</c:v>
                </c:pt>
                <c:pt idx="1208">
                  <c:v>6</c:v>
                </c:pt>
                <c:pt idx="1209">
                  <c:v>6</c:v>
                </c:pt>
                <c:pt idx="1210">
                  <c:v>6</c:v>
                </c:pt>
                <c:pt idx="1211">
                  <c:v>6</c:v>
                </c:pt>
                <c:pt idx="1212">
                  <c:v>6</c:v>
                </c:pt>
                <c:pt idx="1213">
                  <c:v>6</c:v>
                </c:pt>
                <c:pt idx="1214">
                  <c:v>6</c:v>
                </c:pt>
                <c:pt idx="1215">
                  <c:v>6</c:v>
                </c:pt>
                <c:pt idx="1216">
                  <c:v>6</c:v>
                </c:pt>
                <c:pt idx="1217">
                  <c:v>6</c:v>
                </c:pt>
                <c:pt idx="1218">
                  <c:v>6</c:v>
                </c:pt>
                <c:pt idx="1219">
                  <c:v>6</c:v>
                </c:pt>
                <c:pt idx="1220">
                  <c:v>6</c:v>
                </c:pt>
                <c:pt idx="1221">
                  <c:v>6</c:v>
                </c:pt>
                <c:pt idx="1222">
                  <c:v>6</c:v>
                </c:pt>
                <c:pt idx="1223">
                  <c:v>6</c:v>
                </c:pt>
                <c:pt idx="1224">
                  <c:v>6</c:v>
                </c:pt>
                <c:pt idx="1225">
                  <c:v>6</c:v>
                </c:pt>
                <c:pt idx="1226">
                  <c:v>6</c:v>
                </c:pt>
                <c:pt idx="1227">
                  <c:v>6</c:v>
                </c:pt>
                <c:pt idx="1228">
                  <c:v>6</c:v>
                </c:pt>
                <c:pt idx="1229">
                  <c:v>6</c:v>
                </c:pt>
                <c:pt idx="1230">
                  <c:v>6</c:v>
                </c:pt>
                <c:pt idx="1231">
                  <c:v>6</c:v>
                </c:pt>
                <c:pt idx="1232">
                  <c:v>0</c:v>
                </c:pt>
                <c:pt idx="1233">
                  <c:v>0</c:v>
                </c:pt>
                <c:pt idx="1234">
                  <c:v>0</c:v>
                </c:pt>
                <c:pt idx="1235">
                  <c:v>0</c:v>
                </c:pt>
                <c:pt idx="1236">
                  <c:v>0</c:v>
                </c:pt>
                <c:pt idx="1237">
                  <c:v>0</c:v>
                </c:pt>
                <c:pt idx="1238">
                  <c:v>0</c:v>
                </c:pt>
                <c:pt idx="1239">
                  <c:v>0</c:v>
                </c:pt>
                <c:pt idx="1240">
                  <c:v>0</c:v>
                </c:pt>
                <c:pt idx="1241">
                  <c:v>0</c:v>
                </c:pt>
                <c:pt idx="1242">
                  <c:v>0</c:v>
                </c:pt>
                <c:pt idx="1243">
                  <c:v>0</c:v>
                </c:pt>
                <c:pt idx="1244">
                  <c:v>0</c:v>
                </c:pt>
                <c:pt idx="1245">
                  <c:v>1</c:v>
                </c:pt>
                <c:pt idx="1246">
                  <c:v>2</c:v>
                </c:pt>
                <c:pt idx="1247">
                  <c:v>2</c:v>
                </c:pt>
                <c:pt idx="1248">
                  <c:v>2</c:v>
                </c:pt>
                <c:pt idx="1249">
                  <c:v>2</c:v>
                </c:pt>
                <c:pt idx="1250">
                  <c:v>2</c:v>
                </c:pt>
                <c:pt idx="1251">
                  <c:v>2</c:v>
                </c:pt>
                <c:pt idx="1252">
                  <c:v>3</c:v>
                </c:pt>
                <c:pt idx="1253">
                  <c:v>4</c:v>
                </c:pt>
                <c:pt idx="1254">
                  <c:v>4</c:v>
                </c:pt>
                <c:pt idx="1255">
                  <c:v>4</c:v>
                </c:pt>
                <c:pt idx="1256">
                  <c:v>4</c:v>
                </c:pt>
                <c:pt idx="1257">
                  <c:v>4</c:v>
                </c:pt>
                <c:pt idx="1258">
                  <c:v>5</c:v>
                </c:pt>
                <c:pt idx="1259">
                  <c:v>5</c:v>
                </c:pt>
                <c:pt idx="1260">
                  <c:v>5</c:v>
                </c:pt>
                <c:pt idx="1261">
                  <c:v>5</c:v>
                </c:pt>
                <c:pt idx="1262">
                  <c:v>5</c:v>
                </c:pt>
                <c:pt idx="1263">
                  <c:v>5</c:v>
                </c:pt>
                <c:pt idx="1264">
                  <c:v>5</c:v>
                </c:pt>
                <c:pt idx="1265">
                  <c:v>5</c:v>
                </c:pt>
                <c:pt idx="1266">
                  <c:v>0</c:v>
                </c:pt>
                <c:pt idx="1267">
                  <c:v>0</c:v>
                </c:pt>
                <c:pt idx="1268">
                  <c:v>0</c:v>
                </c:pt>
                <c:pt idx="1269">
                  <c:v>0</c:v>
                </c:pt>
                <c:pt idx="1270">
                  <c:v>0</c:v>
                </c:pt>
                <c:pt idx="1271">
                  <c:v>0</c:v>
                </c:pt>
                <c:pt idx="1272">
                  <c:v>1</c:v>
                </c:pt>
                <c:pt idx="1273">
                  <c:v>1</c:v>
                </c:pt>
                <c:pt idx="1274">
                  <c:v>1</c:v>
                </c:pt>
                <c:pt idx="1275">
                  <c:v>2</c:v>
                </c:pt>
                <c:pt idx="1276">
                  <c:v>2</c:v>
                </c:pt>
                <c:pt idx="1277">
                  <c:v>2</c:v>
                </c:pt>
                <c:pt idx="1278">
                  <c:v>3</c:v>
                </c:pt>
                <c:pt idx="1279">
                  <c:v>3</c:v>
                </c:pt>
                <c:pt idx="1280">
                  <c:v>3</c:v>
                </c:pt>
                <c:pt idx="1281">
                  <c:v>3</c:v>
                </c:pt>
                <c:pt idx="1282">
                  <c:v>3</c:v>
                </c:pt>
                <c:pt idx="1283">
                  <c:v>3</c:v>
                </c:pt>
                <c:pt idx="1284">
                  <c:v>3</c:v>
                </c:pt>
                <c:pt idx="1285">
                  <c:v>3</c:v>
                </c:pt>
                <c:pt idx="1286">
                  <c:v>3</c:v>
                </c:pt>
                <c:pt idx="1287">
                  <c:v>3</c:v>
                </c:pt>
                <c:pt idx="1288">
                  <c:v>4</c:v>
                </c:pt>
                <c:pt idx="1289">
                  <c:v>4</c:v>
                </c:pt>
                <c:pt idx="1290">
                  <c:v>4</c:v>
                </c:pt>
                <c:pt idx="1291">
                  <c:v>4</c:v>
                </c:pt>
                <c:pt idx="1292">
                  <c:v>4</c:v>
                </c:pt>
                <c:pt idx="1293">
                  <c:v>4</c:v>
                </c:pt>
                <c:pt idx="1294">
                  <c:v>4</c:v>
                </c:pt>
                <c:pt idx="1295">
                  <c:v>4</c:v>
                </c:pt>
                <c:pt idx="1296">
                  <c:v>4</c:v>
                </c:pt>
                <c:pt idx="1297">
                  <c:v>4</c:v>
                </c:pt>
                <c:pt idx="1298">
                  <c:v>4</c:v>
                </c:pt>
                <c:pt idx="1299">
                  <c:v>4</c:v>
                </c:pt>
                <c:pt idx="1300">
                  <c:v>4</c:v>
                </c:pt>
                <c:pt idx="1301">
                  <c:v>4</c:v>
                </c:pt>
                <c:pt idx="1302">
                  <c:v>4</c:v>
                </c:pt>
                <c:pt idx="1303">
                  <c:v>4</c:v>
                </c:pt>
                <c:pt idx="1304">
                  <c:v>4</c:v>
                </c:pt>
                <c:pt idx="1305">
                  <c:v>4</c:v>
                </c:pt>
                <c:pt idx="1306">
                  <c:v>4</c:v>
                </c:pt>
                <c:pt idx="1307">
                  <c:v>4</c:v>
                </c:pt>
                <c:pt idx="1308">
                  <c:v>4</c:v>
                </c:pt>
                <c:pt idx="1309">
                  <c:v>4</c:v>
                </c:pt>
                <c:pt idx="1310">
                  <c:v>0</c:v>
                </c:pt>
                <c:pt idx="1311">
                  <c:v>0</c:v>
                </c:pt>
                <c:pt idx="1312">
                  <c:v>0</c:v>
                </c:pt>
                <c:pt idx="1313">
                  <c:v>0</c:v>
                </c:pt>
                <c:pt idx="1314">
                  <c:v>0</c:v>
                </c:pt>
                <c:pt idx="1315">
                  <c:v>0</c:v>
                </c:pt>
                <c:pt idx="1316">
                  <c:v>0</c:v>
                </c:pt>
                <c:pt idx="1317">
                  <c:v>0</c:v>
                </c:pt>
                <c:pt idx="1318">
                  <c:v>0</c:v>
                </c:pt>
                <c:pt idx="1319">
                  <c:v>0</c:v>
                </c:pt>
                <c:pt idx="1320">
                  <c:v>0</c:v>
                </c:pt>
                <c:pt idx="1321">
                  <c:v>0</c:v>
                </c:pt>
                <c:pt idx="1322">
                  <c:v>0</c:v>
                </c:pt>
                <c:pt idx="1323">
                  <c:v>0</c:v>
                </c:pt>
                <c:pt idx="1324">
                  <c:v>0</c:v>
                </c:pt>
                <c:pt idx="1325">
                  <c:v>0</c:v>
                </c:pt>
                <c:pt idx="1326">
                  <c:v>1</c:v>
                </c:pt>
                <c:pt idx="1327">
                  <c:v>1</c:v>
                </c:pt>
                <c:pt idx="1328">
                  <c:v>1</c:v>
                </c:pt>
                <c:pt idx="1329">
                  <c:v>3</c:v>
                </c:pt>
                <c:pt idx="1330">
                  <c:v>3</c:v>
                </c:pt>
                <c:pt idx="1331">
                  <c:v>3</c:v>
                </c:pt>
                <c:pt idx="1332">
                  <c:v>3</c:v>
                </c:pt>
                <c:pt idx="1333">
                  <c:v>3</c:v>
                </c:pt>
                <c:pt idx="1334">
                  <c:v>3</c:v>
                </c:pt>
                <c:pt idx="1335">
                  <c:v>3</c:v>
                </c:pt>
                <c:pt idx="1336">
                  <c:v>3</c:v>
                </c:pt>
                <c:pt idx="1337">
                  <c:v>3</c:v>
                </c:pt>
                <c:pt idx="1338">
                  <c:v>3</c:v>
                </c:pt>
                <c:pt idx="1339">
                  <c:v>3</c:v>
                </c:pt>
                <c:pt idx="1340">
                  <c:v>3</c:v>
                </c:pt>
                <c:pt idx="1341">
                  <c:v>3</c:v>
                </c:pt>
                <c:pt idx="1342">
                  <c:v>3</c:v>
                </c:pt>
                <c:pt idx="1343">
                  <c:v>3</c:v>
                </c:pt>
                <c:pt idx="1344">
                  <c:v>3</c:v>
                </c:pt>
                <c:pt idx="1345">
                  <c:v>3</c:v>
                </c:pt>
                <c:pt idx="1346">
                  <c:v>3</c:v>
                </c:pt>
                <c:pt idx="1347">
                  <c:v>3</c:v>
                </c:pt>
                <c:pt idx="1348">
                  <c:v>3</c:v>
                </c:pt>
                <c:pt idx="1349">
                  <c:v>0</c:v>
                </c:pt>
                <c:pt idx="1350">
                  <c:v>0</c:v>
                </c:pt>
                <c:pt idx="1351">
                  <c:v>0</c:v>
                </c:pt>
                <c:pt idx="1352">
                  <c:v>0</c:v>
                </c:pt>
                <c:pt idx="1353">
                  <c:v>0</c:v>
                </c:pt>
                <c:pt idx="1354">
                  <c:v>0</c:v>
                </c:pt>
                <c:pt idx="1355">
                  <c:v>0</c:v>
                </c:pt>
                <c:pt idx="1356">
                  <c:v>0</c:v>
                </c:pt>
                <c:pt idx="1357">
                  <c:v>0</c:v>
                </c:pt>
                <c:pt idx="1358">
                  <c:v>0</c:v>
                </c:pt>
                <c:pt idx="1359">
                  <c:v>0</c:v>
                </c:pt>
                <c:pt idx="1360">
                  <c:v>1</c:v>
                </c:pt>
                <c:pt idx="1361">
                  <c:v>1</c:v>
                </c:pt>
                <c:pt idx="1362">
                  <c:v>1</c:v>
                </c:pt>
                <c:pt idx="1363">
                  <c:v>1</c:v>
                </c:pt>
                <c:pt idx="1364">
                  <c:v>1</c:v>
                </c:pt>
                <c:pt idx="1365">
                  <c:v>2</c:v>
                </c:pt>
                <c:pt idx="1366">
                  <c:v>2</c:v>
                </c:pt>
                <c:pt idx="1367">
                  <c:v>2</c:v>
                </c:pt>
                <c:pt idx="1368">
                  <c:v>2</c:v>
                </c:pt>
                <c:pt idx="1369">
                  <c:v>2</c:v>
                </c:pt>
                <c:pt idx="1370">
                  <c:v>2</c:v>
                </c:pt>
                <c:pt idx="1371">
                  <c:v>2</c:v>
                </c:pt>
                <c:pt idx="1372">
                  <c:v>2</c:v>
                </c:pt>
                <c:pt idx="1373">
                  <c:v>2</c:v>
                </c:pt>
                <c:pt idx="1374">
                  <c:v>2</c:v>
                </c:pt>
                <c:pt idx="1375">
                  <c:v>2</c:v>
                </c:pt>
                <c:pt idx="1376">
                  <c:v>2</c:v>
                </c:pt>
                <c:pt idx="1377">
                  <c:v>2</c:v>
                </c:pt>
                <c:pt idx="1378">
                  <c:v>2</c:v>
                </c:pt>
                <c:pt idx="1379">
                  <c:v>2</c:v>
                </c:pt>
                <c:pt idx="1380">
                  <c:v>2</c:v>
                </c:pt>
                <c:pt idx="1381">
                  <c:v>2</c:v>
                </c:pt>
                <c:pt idx="1382">
                  <c:v>2</c:v>
                </c:pt>
                <c:pt idx="1383">
                  <c:v>2</c:v>
                </c:pt>
                <c:pt idx="1384">
                  <c:v>2</c:v>
                </c:pt>
                <c:pt idx="1385">
                  <c:v>2</c:v>
                </c:pt>
                <c:pt idx="1386">
                  <c:v>2</c:v>
                </c:pt>
                <c:pt idx="1387">
                  <c:v>2</c:v>
                </c:pt>
                <c:pt idx="1388">
                  <c:v>2</c:v>
                </c:pt>
                <c:pt idx="1389">
                  <c:v>2</c:v>
                </c:pt>
                <c:pt idx="1390">
                  <c:v>2</c:v>
                </c:pt>
                <c:pt idx="1391">
                  <c:v>2</c:v>
                </c:pt>
                <c:pt idx="1392">
                  <c:v>2</c:v>
                </c:pt>
                <c:pt idx="1393">
                  <c:v>2</c:v>
                </c:pt>
                <c:pt idx="1394">
                  <c:v>0</c:v>
                </c:pt>
                <c:pt idx="1395">
                  <c:v>0</c:v>
                </c:pt>
                <c:pt idx="1396">
                  <c:v>0</c:v>
                </c:pt>
                <c:pt idx="1397">
                  <c:v>0</c:v>
                </c:pt>
                <c:pt idx="1398">
                  <c:v>0</c:v>
                </c:pt>
                <c:pt idx="1399">
                  <c:v>0</c:v>
                </c:pt>
                <c:pt idx="1400">
                  <c:v>0</c:v>
                </c:pt>
                <c:pt idx="1401">
                  <c:v>0</c:v>
                </c:pt>
                <c:pt idx="1402">
                  <c:v>0</c:v>
                </c:pt>
                <c:pt idx="1403">
                  <c:v>0</c:v>
                </c:pt>
                <c:pt idx="1404">
                  <c:v>0</c:v>
                </c:pt>
                <c:pt idx="1405">
                  <c:v>1</c:v>
                </c:pt>
                <c:pt idx="1406">
                  <c:v>1</c:v>
                </c:pt>
                <c:pt idx="1407">
                  <c:v>1</c:v>
                </c:pt>
                <c:pt idx="1408">
                  <c:v>1</c:v>
                </c:pt>
                <c:pt idx="1409">
                  <c:v>1</c:v>
                </c:pt>
                <c:pt idx="1410">
                  <c:v>1</c:v>
                </c:pt>
                <c:pt idx="1411">
                  <c:v>1</c:v>
                </c:pt>
                <c:pt idx="1412">
                  <c:v>1</c:v>
                </c:pt>
                <c:pt idx="1413">
                  <c:v>1</c:v>
                </c:pt>
                <c:pt idx="1414">
                  <c:v>1</c:v>
                </c:pt>
                <c:pt idx="1415">
                  <c:v>1</c:v>
                </c:pt>
                <c:pt idx="1416">
                  <c:v>1</c:v>
                </c:pt>
                <c:pt idx="1417">
                  <c:v>1</c:v>
                </c:pt>
                <c:pt idx="1418">
                  <c:v>1</c:v>
                </c:pt>
                <c:pt idx="1419">
                  <c:v>1</c:v>
                </c:pt>
                <c:pt idx="1420">
                  <c:v>1</c:v>
                </c:pt>
                <c:pt idx="1421">
                  <c:v>1</c:v>
                </c:pt>
                <c:pt idx="1422">
                  <c:v>1</c:v>
                </c:pt>
                <c:pt idx="1423">
                  <c:v>1</c:v>
                </c:pt>
                <c:pt idx="1424">
                  <c:v>1</c:v>
                </c:pt>
                <c:pt idx="1425">
                  <c:v>1</c:v>
                </c:pt>
                <c:pt idx="1426">
                  <c:v>1</c:v>
                </c:pt>
                <c:pt idx="1427">
                  <c:v>1</c:v>
                </c:pt>
                <c:pt idx="1428">
                  <c:v>1</c:v>
                </c:pt>
                <c:pt idx="1429">
                  <c:v>1</c:v>
                </c:pt>
                <c:pt idx="1430">
                  <c:v>1</c:v>
                </c:pt>
                <c:pt idx="1431">
                  <c:v>1</c:v>
                </c:pt>
                <c:pt idx="1432">
                  <c:v>1</c:v>
                </c:pt>
                <c:pt idx="1433">
                  <c:v>1</c:v>
                </c:pt>
                <c:pt idx="1434">
                  <c:v>1</c:v>
                </c:pt>
                <c:pt idx="1435">
                  <c:v>1</c:v>
                </c:pt>
                <c:pt idx="1436">
                  <c:v>0</c:v>
                </c:pt>
                <c:pt idx="1437">
                  <c:v>0</c:v>
                </c:pt>
                <c:pt idx="1438">
                  <c:v>0</c:v>
                </c:pt>
                <c:pt idx="1439">
                  <c:v>0</c:v>
                </c:pt>
                <c:pt idx="1440">
                  <c:v>0</c:v>
                </c:pt>
                <c:pt idx="1441">
                  <c:v>0</c:v>
                </c:pt>
                <c:pt idx="1442">
                  <c:v>0</c:v>
                </c:pt>
                <c:pt idx="1443">
                  <c:v>0</c:v>
                </c:pt>
                <c:pt idx="1444">
                  <c:v>0</c:v>
                </c:pt>
                <c:pt idx="1445">
                  <c:v>0</c:v>
                </c:pt>
                <c:pt idx="1446">
                  <c:v>0</c:v>
                </c:pt>
                <c:pt idx="1447">
                  <c:v>0</c:v>
                </c:pt>
                <c:pt idx="1448">
                  <c:v>0</c:v>
                </c:pt>
                <c:pt idx="1449">
                  <c:v>0</c:v>
                </c:pt>
                <c:pt idx="1450">
                  <c:v>0</c:v>
                </c:pt>
                <c:pt idx="1451">
                  <c:v>0</c:v>
                </c:pt>
                <c:pt idx="1452">
                  <c:v>0</c:v>
                </c:pt>
                <c:pt idx="1453">
                  <c:v>0</c:v>
                </c:pt>
                <c:pt idx="1454">
                  <c:v>0</c:v>
                </c:pt>
                <c:pt idx="1455">
                  <c:v>0</c:v>
                </c:pt>
                <c:pt idx="1456">
                  <c:v>0</c:v>
                </c:pt>
                <c:pt idx="1457">
                  <c:v>0</c:v>
                </c:pt>
                <c:pt idx="1458">
                  <c:v>0</c:v>
                </c:pt>
                <c:pt idx="1459">
                  <c:v>0</c:v>
                </c:pt>
                <c:pt idx="1460">
                  <c:v>0</c:v>
                </c:pt>
                <c:pt idx="1461">
                  <c:v>0</c:v>
                </c:pt>
                <c:pt idx="1462">
                  <c:v>0</c:v>
                </c:pt>
                <c:pt idx="1463">
                  <c:v>0</c:v>
                </c:pt>
                <c:pt idx="1464">
                  <c:v>0</c:v>
                </c:pt>
                <c:pt idx="1465">
                  <c:v>0</c:v>
                </c:pt>
                <c:pt idx="1466">
                  <c:v>0</c:v>
                </c:pt>
                <c:pt idx="1467">
                  <c:v>0</c:v>
                </c:pt>
                <c:pt idx="1468">
                  <c:v>0</c:v>
                </c:pt>
                <c:pt idx="1469">
                  <c:v>0</c:v>
                </c:pt>
                <c:pt idx="1470">
                  <c:v>0</c:v>
                </c:pt>
                <c:pt idx="1471">
                  <c:v>0</c:v>
                </c:pt>
                <c:pt idx="1472">
                  <c:v>0</c:v>
                </c:pt>
                <c:pt idx="1473">
                  <c:v>0</c:v>
                </c:pt>
                <c:pt idx="1474">
                  <c:v>0</c:v>
                </c:pt>
                <c:pt idx="1475">
                  <c:v>0</c:v>
                </c:pt>
                <c:pt idx="1476">
                  <c:v>0</c:v>
                </c:pt>
                <c:pt idx="1477">
                  <c:v>0</c:v>
                </c:pt>
                <c:pt idx="1478">
                  <c:v>0</c:v>
                </c:pt>
                <c:pt idx="1479">
                  <c:v>0</c:v>
                </c:pt>
                <c:pt idx="1480">
                  <c:v>0</c:v>
                </c:pt>
                <c:pt idx="1481">
                  <c:v>0</c:v>
                </c:pt>
                <c:pt idx="1482">
                  <c:v>0</c:v>
                </c:pt>
                <c:pt idx="1483">
                  <c:v>0</c:v>
                </c:pt>
                <c:pt idx="1484">
                  <c:v>0</c:v>
                </c:pt>
                <c:pt idx="1485">
                  <c:v>0</c:v>
                </c:pt>
                <c:pt idx="1486">
                  <c:v>0</c:v>
                </c:pt>
                <c:pt idx="1487">
                  <c:v>0</c:v>
                </c:pt>
                <c:pt idx="1488">
                  <c:v>0</c:v>
                </c:pt>
                <c:pt idx="1489">
                  <c:v>0</c:v>
                </c:pt>
                <c:pt idx="1490">
                  <c:v>0</c:v>
                </c:pt>
                <c:pt idx="1491">
                  <c:v>0</c:v>
                </c:pt>
                <c:pt idx="1492">
                  <c:v>0</c:v>
                </c:pt>
                <c:pt idx="1493">
                  <c:v>0</c:v>
                </c:pt>
                <c:pt idx="1494">
                  <c:v>0</c:v>
                </c:pt>
                <c:pt idx="1495">
                  <c:v>0</c:v>
                </c:pt>
                <c:pt idx="1496">
                  <c:v>0</c:v>
                </c:pt>
                <c:pt idx="1497">
                  <c:v>0</c:v>
                </c:pt>
                <c:pt idx="1498">
                  <c:v>0</c:v>
                </c:pt>
                <c:pt idx="1499">
                  <c:v>0</c:v>
                </c:pt>
                <c:pt idx="1500">
                  <c:v>0</c:v>
                </c:pt>
                <c:pt idx="1501">
                  <c:v>0</c:v>
                </c:pt>
                <c:pt idx="1502">
                  <c:v>0</c:v>
                </c:pt>
                <c:pt idx="1503">
                  <c:v>0</c:v>
                </c:pt>
                <c:pt idx="1504">
                  <c:v>0</c:v>
                </c:pt>
                <c:pt idx="1505">
                  <c:v>0</c:v>
                </c:pt>
                <c:pt idx="1506">
                  <c:v>0</c:v>
                </c:pt>
                <c:pt idx="1507">
                  <c:v>0</c:v>
                </c:pt>
                <c:pt idx="1508">
                  <c:v>0</c:v>
                </c:pt>
                <c:pt idx="1509">
                  <c:v>0</c:v>
                </c:pt>
                <c:pt idx="1510">
                  <c:v>0</c:v>
                </c:pt>
                <c:pt idx="1511">
                  <c:v>0</c:v>
                </c:pt>
                <c:pt idx="1512">
                  <c:v>0</c:v>
                </c:pt>
                <c:pt idx="1513">
                  <c:v>0</c:v>
                </c:pt>
                <c:pt idx="1514">
                  <c:v>0</c:v>
                </c:pt>
                <c:pt idx="1515">
                  <c:v>0</c:v>
                </c:pt>
                <c:pt idx="1516">
                  <c:v>0</c:v>
                </c:pt>
                <c:pt idx="1517">
                  <c:v>0</c:v>
                </c:pt>
                <c:pt idx="1518">
                  <c:v>0</c:v>
                </c:pt>
                <c:pt idx="1519">
                  <c:v>0</c:v>
                </c:pt>
                <c:pt idx="1520">
                  <c:v>0</c:v>
                </c:pt>
                <c:pt idx="1521">
                  <c:v>0</c:v>
                </c:pt>
                <c:pt idx="1522">
                  <c:v>0</c:v>
                </c:pt>
                <c:pt idx="1523">
                  <c:v>0</c:v>
                </c:pt>
                <c:pt idx="1524">
                  <c:v>0</c:v>
                </c:pt>
                <c:pt idx="1525">
                  <c:v>0</c:v>
                </c:pt>
                <c:pt idx="1526">
                  <c:v>0</c:v>
                </c:pt>
                <c:pt idx="1527">
                  <c:v>0</c:v>
                </c:pt>
                <c:pt idx="1528">
                  <c:v>0</c:v>
                </c:pt>
                <c:pt idx="1529">
                  <c:v>0</c:v>
                </c:pt>
                <c:pt idx="1530">
                  <c:v>0</c:v>
                </c:pt>
                <c:pt idx="1531">
                  <c:v>0</c:v>
                </c:pt>
                <c:pt idx="1532">
                  <c:v>0</c:v>
                </c:pt>
                <c:pt idx="1533">
                  <c:v>0</c:v>
                </c:pt>
                <c:pt idx="1534">
                  <c:v>0</c:v>
                </c:pt>
                <c:pt idx="1535">
                  <c:v>0</c:v>
                </c:pt>
                <c:pt idx="1536">
                  <c:v>0</c:v>
                </c:pt>
                <c:pt idx="1537">
                  <c:v>0</c:v>
                </c:pt>
                <c:pt idx="1538">
                  <c:v>0</c:v>
                </c:pt>
                <c:pt idx="1539">
                  <c:v>0</c:v>
                </c:pt>
                <c:pt idx="1540">
                  <c:v>0</c:v>
                </c:pt>
                <c:pt idx="1541">
                  <c:v>0</c:v>
                </c:pt>
                <c:pt idx="1542">
                  <c:v>0</c:v>
                </c:pt>
                <c:pt idx="1543">
                  <c:v>0</c:v>
                </c:pt>
                <c:pt idx="1544">
                  <c:v>0</c:v>
                </c:pt>
                <c:pt idx="1545">
                  <c:v>0</c:v>
                </c:pt>
                <c:pt idx="1546">
                  <c:v>0</c:v>
                </c:pt>
                <c:pt idx="1547">
                  <c:v>0</c:v>
                </c:pt>
                <c:pt idx="1548">
                  <c:v>0</c:v>
                </c:pt>
                <c:pt idx="1549">
                  <c:v>0</c:v>
                </c:pt>
                <c:pt idx="1550">
                  <c:v>0</c:v>
                </c:pt>
                <c:pt idx="1551">
                  <c:v>0</c:v>
                </c:pt>
                <c:pt idx="1552">
                  <c:v>0</c:v>
                </c:pt>
                <c:pt idx="1553">
                  <c:v>0</c:v>
                </c:pt>
                <c:pt idx="1554">
                  <c:v>0</c:v>
                </c:pt>
                <c:pt idx="1555">
                  <c:v>0</c:v>
                </c:pt>
                <c:pt idx="1556">
                  <c:v>0</c:v>
                </c:pt>
                <c:pt idx="1557">
                  <c:v>0</c:v>
                </c:pt>
                <c:pt idx="1558">
                  <c:v>0</c:v>
                </c:pt>
                <c:pt idx="1559">
                  <c:v>0</c:v>
                </c:pt>
                <c:pt idx="1560">
                  <c:v>0</c:v>
                </c:pt>
                <c:pt idx="1561">
                  <c:v>0</c:v>
                </c:pt>
                <c:pt idx="1562">
                  <c:v>0</c:v>
                </c:pt>
                <c:pt idx="1563">
                  <c:v>0</c:v>
                </c:pt>
                <c:pt idx="1564">
                  <c:v>0</c:v>
                </c:pt>
                <c:pt idx="1565">
                  <c:v>0</c:v>
                </c:pt>
                <c:pt idx="1566">
                  <c:v>0</c:v>
                </c:pt>
                <c:pt idx="1567">
                  <c:v>0</c:v>
                </c:pt>
                <c:pt idx="1568">
                  <c:v>0</c:v>
                </c:pt>
                <c:pt idx="1569">
                  <c:v>0</c:v>
                </c:pt>
                <c:pt idx="1570">
                  <c:v>0</c:v>
                </c:pt>
                <c:pt idx="1571">
                  <c:v>0</c:v>
                </c:pt>
                <c:pt idx="1572">
                  <c:v>0</c:v>
                </c:pt>
                <c:pt idx="1573">
                  <c:v>0</c:v>
                </c:pt>
                <c:pt idx="1574">
                  <c:v>0</c:v>
                </c:pt>
                <c:pt idx="1575">
                  <c:v>0</c:v>
                </c:pt>
                <c:pt idx="1576">
                  <c:v>0</c:v>
                </c:pt>
                <c:pt idx="1577">
                  <c:v>0</c:v>
                </c:pt>
                <c:pt idx="1578">
                  <c:v>0</c:v>
                </c:pt>
                <c:pt idx="1579">
                  <c:v>0</c:v>
                </c:pt>
                <c:pt idx="1580">
                  <c:v>0</c:v>
                </c:pt>
                <c:pt idx="1581">
                  <c:v>0</c:v>
                </c:pt>
                <c:pt idx="1582">
                  <c:v>0</c:v>
                </c:pt>
                <c:pt idx="1583">
                  <c:v>0</c:v>
                </c:pt>
                <c:pt idx="1584">
                  <c:v>0</c:v>
                </c:pt>
                <c:pt idx="1585">
                  <c:v>0</c:v>
                </c:pt>
                <c:pt idx="1586">
                  <c:v>0</c:v>
                </c:pt>
                <c:pt idx="1587">
                  <c:v>0</c:v>
                </c:pt>
                <c:pt idx="1588">
                  <c:v>0</c:v>
                </c:pt>
                <c:pt idx="1589">
                  <c:v>0</c:v>
                </c:pt>
                <c:pt idx="1590">
                  <c:v>0</c:v>
                </c:pt>
                <c:pt idx="1591">
                  <c:v>0</c:v>
                </c:pt>
                <c:pt idx="1592">
                  <c:v>0</c:v>
                </c:pt>
                <c:pt idx="1593">
                  <c:v>0</c:v>
                </c:pt>
                <c:pt idx="1594">
                  <c:v>0</c:v>
                </c:pt>
                <c:pt idx="1595">
                  <c:v>0</c:v>
                </c:pt>
                <c:pt idx="1596">
                  <c:v>0</c:v>
                </c:pt>
                <c:pt idx="1597">
                  <c:v>0</c:v>
                </c:pt>
                <c:pt idx="1598">
                  <c:v>0</c:v>
                </c:pt>
                <c:pt idx="1599">
                  <c:v>0</c:v>
                </c:pt>
                <c:pt idx="1600">
                  <c:v>0</c:v>
                </c:pt>
                <c:pt idx="1601">
                  <c:v>0</c:v>
                </c:pt>
                <c:pt idx="1602">
                  <c:v>0</c:v>
                </c:pt>
                <c:pt idx="1603">
                  <c:v>0</c:v>
                </c:pt>
                <c:pt idx="1604">
                  <c:v>0</c:v>
                </c:pt>
                <c:pt idx="1605">
                  <c:v>0</c:v>
                </c:pt>
                <c:pt idx="1606">
                  <c:v>0</c:v>
                </c:pt>
                <c:pt idx="1607">
                  <c:v>0</c:v>
                </c:pt>
                <c:pt idx="1608">
                  <c:v>0</c:v>
                </c:pt>
                <c:pt idx="1609">
                  <c:v>0</c:v>
                </c:pt>
                <c:pt idx="1610">
                  <c:v>0</c:v>
                </c:pt>
                <c:pt idx="1611">
                  <c:v>0</c:v>
                </c:pt>
                <c:pt idx="1612">
                  <c:v>0</c:v>
                </c:pt>
                <c:pt idx="1613">
                  <c:v>0</c:v>
                </c:pt>
                <c:pt idx="1614">
                  <c:v>0</c:v>
                </c:pt>
                <c:pt idx="1615">
                  <c:v>0</c:v>
                </c:pt>
                <c:pt idx="1616">
                  <c:v>0</c:v>
                </c:pt>
                <c:pt idx="1617">
                  <c:v>0</c:v>
                </c:pt>
                <c:pt idx="1618">
                  <c:v>0</c:v>
                </c:pt>
                <c:pt idx="1619">
                  <c:v>0</c:v>
                </c:pt>
                <c:pt idx="1620">
                  <c:v>0</c:v>
                </c:pt>
                <c:pt idx="1621">
                  <c:v>0</c:v>
                </c:pt>
                <c:pt idx="1622">
                  <c:v>0</c:v>
                </c:pt>
                <c:pt idx="1623">
                  <c:v>0</c:v>
                </c:pt>
                <c:pt idx="1624">
                  <c:v>0</c:v>
                </c:pt>
                <c:pt idx="1625">
                  <c:v>0</c:v>
                </c:pt>
                <c:pt idx="1626">
                  <c:v>0</c:v>
                </c:pt>
                <c:pt idx="1627">
                  <c:v>0</c:v>
                </c:pt>
                <c:pt idx="1628">
                  <c:v>0</c:v>
                </c:pt>
                <c:pt idx="1629">
                  <c:v>0</c:v>
                </c:pt>
                <c:pt idx="1630">
                  <c:v>0</c:v>
                </c:pt>
                <c:pt idx="1631">
                  <c:v>0</c:v>
                </c:pt>
                <c:pt idx="1632">
                  <c:v>0</c:v>
                </c:pt>
                <c:pt idx="1633">
                  <c:v>0</c:v>
                </c:pt>
                <c:pt idx="1634">
                  <c:v>0</c:v>
                </c:pt>
                <c:pt idx="1635">
                  <c:v>0</c:v>
                </c:pt>
                <c:pt idx="1636">
                  <c:v>0</c:v>
                </c:pt>
                <c:pt idx="1637">
                  <c:v>0</c:v>
                </c:pt>
                <c:pt idx="1638">
                  <c:v>0</c:v>
                </c:pt>
                <c:pt idx="1639">
                  <c:v>0</c:v>
                </c:pt>
                <c:pt idx="1640">
                  <c:v>0</c:v>
                </c:pt>
                <c:pt idx="1641">
                  <c:v>0</c:v>
                </c:pt>
                <c:pt idx="1642">
                  <c:v>0</c:v>
                </c:pt>
                <c:pt idx="1643">
                  <c:v>0</c:v>
                </c:pt>
                <c:pt idx="1644">
                  <c:v>0</c:v>
                </c:pt>
                <c:pt idx="1645">
                  <c:v>0</c:v>
                </c:pt>
                <c:pt idx="1646">
                  <c:v>0</c:v>
                </c:pt>
                <c:pt idx="1647">
                  <c:v>0</c:v>
                </c:pt>
                <c:pt idx="1648">
                  <c:v>0</c:v>
                </c:pt>
                <c:pt idx="1649">
                  <c:v>0</c:v>
                </c:pt>
                <c:pt idx="1650">
                  <c:v>0</c:v>
                </c:pt>
                <c:pt idx="1651">
                  <c:v>0</c:v>
                </c:pt>
                <c:pt idx="1652">
                  <c:v>0</c:v>
                </c:pt>
                <c:pt idx="1653">
                  <c:v>0</c:v>
                </c:pt>
                <c:pt idx="1654">
                  <c:v>0</c:v>
                </c:pt>
                <c:pt idx="1655">
                  <c:v>0</c:v>
                </c:pt>
                <c:pt idx="1656">
                  <c:v>0</c:v>
                </c:pt>
                <c:pt idx="1657">
                  <c:v>0</c:v>
                </c:pt>
                <c:pt idx="1658">
                  <c:v>0</c:v>
                </c:pt>
                <c:pt idx="1659">
                  <c:v>0</c:v>
                </c:pt>
                <c:pt idx="1660">
                  <c:v>0</c:v>
                </c:pt>
                <c:pt idx="1661">
                  <c:v>0</c:v>
                </c:pt>
                <c:pt idx="1662">
                  <c:v>0</c:v>
                </c:pt>
                <c:pt idx="1663">
                  <c:v>0</c:v>
                </c:pt>
                <c:pt idx="1664">
                  <c:v>0</c:v>
                </c:pt>
                <c:pt idx="1665">
                  <c:v>0</c:v>
                </c:pt>
                <c:pt idx="1666">
                  <c:v>0</c:v>
                </c:pt>
                <c:pt idx="1667">
                  <c:v>0</c:v>
                </c:pt>
                <c:pt idx="1668">
                  <c:v>0</c:v>
                </c:pt>
                <c:pt idx="1669">
                  <c:v>0</c:v>
                </c:pt>
                <c:pt idx="1670">
                  <c:v>0</c:v>
                </c:pt>
                <c:pt idx="1671">
                  <c:v>0</c:v>
                </c:pt>
                <c:pt idx="1672">
                  <c:v>0</c:v>
                </c:pt>
                <c:pt idx="1673">
                  <c:v>0</c:v>
                </c:pt>
                <c:pt idx="1674">
                  <c:v>0</c:v>
                </c:pt>
                <c:pt idx="1675">
                  <c:v>0</c:v>
                </c:pt>
                <c:pt idx="1676">
                  <c:v>0</c:v>
                </c:pt>
                <c:pt idx="1677">
                  <c:v>0</c:v>
                </c:pt>
                <c:pt idx="1678">
                  <c:v>0</c:v>
                </c:pt>
                <c:pt idx="1679">
                  <c:v>0</c:v>
                </c:pt>
                <c:pt idx="1680">
                  <c:v>0</c:v>
                </c:pt>
                <c:pt idx="1681">
                  <c:v>0</c:v>
                </c:pt>
                <c:pt idx="1682">
                  <c:v>0</c:v>
                </c:pt>
                <c:pt idx="1683">
                  <c:v>0</c:v>
                </c:pt>
                <c:pt idx="1684">
                  <c:v>0</c:v>
                </c:pt>
                <c:pt idx="1685">
                  <c:v>0</c:v>
                </c:pt>
                <c:pt idx="1686">
                  <c:v>0</c:v>
                </c:pt>
                <c:pt idx="1687">
                  <c:v>0</c:v>
                </c:pt>
                <c:pt idx="1688">
                  <c:v>0</c:v>
                </c:pt>
                <c:pt idx="1689">
                  <c:v>0</c:v>
                </c:pt>
                <c:pt idx="1690">
                  <c:v>0</c:v>
                </c:pt>
                <c:pt idx="1691">
                  <c:v>0</c:v>
                </c:pt>
                <c:pt idx="1692">
                  <c:v>0</c:v>
                </c:pt>
                <c:pt idx="1693">
                  <c:v>0</c:v>
                </c:pt>
                <c:pt idx="1694">
                  <c:v>0</c:v>
                </c:pt>
                <c:pt idx="1695">
                  <c:v>0</c:v>
                </c:pt>
                <c:pt idx="1696">
                  <c:v>0</c:v>
                </c:pt>
                <c:pt idx="1697">
                  <c:v>0</c:v>
                </c:pt>
                <c:pt idx="1698">
                  <c:v>0</c:v>
                </c:pt>
                <c:pt idx="1699">
                  <c:v>0</c:v>
                </c:pt>
                <c:pt idx="1700">
                  <c:v>0</c:v>
                </c:pt>
                <c:pt idx="1701">
                  <c:v>0</c:v>
                </c:pt>
                <c:pt idx="1702">
                  <c:v>0</c:v>
                </c:pt>
                <c:pt idx="1703">
                  <c:v>0</c:v>
                </c:pt>
                <c:pt idx="1704">
                  <c:v>0</c:v>
                </c:pt>
                <c:pt idx="1705">
                  <c:v>0</c:v>
                </c:pt>
                <c:pt idx="1706">
                  <c:v>0</c:v>
                </c:pt>
                <c:pt idx="1707">
                  <c:v>0</c:v>
                </c:pt>
                <c:pt idx="1708">
                  <c:v>0</c:v>
                </c:pt>
                <c:pt idx="1709">
                  <c:v>0</c:v>
                </c:pt>
                <c:pt idx="1710">
                  <c:v>0</c:v>
                </c:pt>
                <c:pt idx="1711">
                  <c:v>0</c:v>
                </c:pt>
                <c:pt idx="1712">
                  <c:v>0</c:v>
                </c:pt>
                <c:pt idx="1713">
                  <c:v>0</c:v>
                </c:pt>
                <c:pt idx="1714">
                  <c:v>0</c:v>
                </c:pt>
                <c:pt idx="1715">
                  <c:v>0</c:v>
                </c:pt>
                <c:pt idx="1716">
                  <c:v>0</c:v>
                </c:pt>
                <c:pt idx="1717">
                  <c:v>0</c:v>
                </c:pt>
                <c:pt idx="1718">
                  <c:v>0</c:v>
                </c:pt>
                <c:pt idx="1719">
                  <c:v>0</c:v>
                </c:pt>
                <c:pt idx="1720">
                  <c:v>0</c:v>
                </c:pt>
                <c:pt idx="1721">
                  <c:v>0</c:v>
                </c:pt>
                <c:pt idx="1722">
                  <c:v>0</c:v>
                </c:pt>
                <c:pt idx="1723">
                  <c:v>0</c:v>
                </c:pt>
                <c:pt idx="1724">
                  <c:v>0</c:v>
                </c:pt>
                <c:pt idx="1725">
                  <c:v>0</c:v>
                </c:pt>
                <c:pt idx="1726">
                  <c:v>0</c:v>
                </c:pt>
                <c:pt idx="1727">
                  <c:v>0</c:v>
                </c:pt>
                <c:pt idx="1728">
                  <c:v>0</c:v>
                </c:pt>
                <c:pt idx="1729">
                  <c:v>0</c:v>
                </c:pt>
                <c:pt idx="1730">
                  <c:v>0</c:v>
                </c:pt>
                <c:pt idx="1731">
                  <c:v>0</c:v>
                </c:pt>
                <c:pt idx="1732">
                  <c:v>0</c:v>
                </c:pt>
                <c:pt idx="1733">
                  <c:v>0</c:v>
                </c:pt>
                <c:pt idx="1734">
                  <c:v>0</c:v>
                </c:pt>
                <c:pt idx="1735">
                  <c:v>0</c:v>
                </c:pt>
                <c:pt idx="1736">
                  <c:v>0</c:v>
                </c:pt>
                <c:pt idx="1737">
                  <c:v>0</c:v>
                </c:pt>
                <c:pt idx="1738">
                  <c:v>0</c:v>
                </c:pt>
                <c:pt idx="1739">
                  <c:v>0</c:v>
                </c:pt>
                <c:pt idx="1740">
                  <c:v>0</c:v>
                </c:pt>
                <c:pt idx="1741">
                  <c:v>0</c:v>
                </c:pt>
                <c:pt idx="1742">
                  <c:v>0</c:v>
                </c:pt>
                <c:pt idx="1743">
                  <c:v>0</c:v>
                </c:pt>
                <c:pt idx="1744">
                  <c:v>0</c:v>
                </c:pt>
                <c:pt idx="1745">
                  <c:v>0</c:v>
                </c:pt>
                <c:pt idx="1746">
                  <c:v>0</c:v>
                </c:pt>
                <c:pt idx="1747">
                  <c:v>0</c:v>
                </c:pt>
                <c:pt idx="1748">
                  <c:v>0</c:v>
                </c:pt>
                <c:pt idx="1749">
                  <c:v>0</c:v>
                </c:pt>
                <c:pt idx="1750">
                  <c:v>0</c:v>
                </c:pt>
                <c:pt idx="1751">
                  <c:v>0</c:v>
                </c:pt>
                <c:pt idx="1752">
                  <c:v>0</c:v>
                </c:pt>
                <c:pt idx="1753">
                  <c:v>0</c:v>
                </c:pt>
                <c:pt idx="1754">
                  <c:v>0</c:v>
                </c:pt>
                <c:pt idx="1755">
                  <c:v>0</c:v>
                </c:pt>
                <c:pt idx="1756">
                  <c:v>0</c:v>
                </c:pt>
                <c:pt idx="1757">
                  <c:v>0</c:v>
                </c:pt>
                <c:pt idx="1758">
                  <c:v>0</c:v>
                </c:pt>
                <c:pt idx="1759">
                  <c:v>0</c:v>
                </c:pt>
                <c:pt idx="1760">
                  <c:v>0</c:v>
                </c:pt>
                <c:pt idx="1761">
                  <c:v>0</c:v>
                </c:pt>
                <c:pt idx="1762">
                  <c:v>0</c:v>
                </c:pt>
                <c:pt idx="1763">
                  <c:v>0</c:v>
                </c:pt>
                <c:pt idx="1764">
                  <c:v>0</c:v>
                </c:pt>
                <c:pt idx="1765">
                  <c:v>0</c:v>
                </c:pt>
                <c:pt idx="1766">
                  <c:v>0</c:v>
                </c:pt>
                <c:pt idx="1767">
                  <c:v>0</c:v>
                </c:pt>
                <c:pt idx="1768">
                  <c:v>0</c:v>
                </c:pt>
                <c:pt idx="1769">
                  <c:v>0</c:v>
                </c:pt>
                <c:pt idx="1770">
                  <c:v>0</c:v>
                </c:pt>
                <c:pt idx="1771">
                  <c:v>0</c:v>
                </c:pt>
                <c:pt idx="1772">
                  <c:v>0</c:v>
                </c:pt>
                <c:pt idx="1773">
                  <c:v>0</c:v>
                </c:pt>
                <c:pt idx="1774">
                  <c:v>0</c:v>
                </c:pt>
                <c:pt idx="1775">
                  <c:v>0</c:v>
                </c:pt>
                <c:pt idx="1776">
                  <c:v>0</c:v>
                </c:pt>
                <c:pt idx="1777">
                  <c:v>0</c:v>
                </c:pt>
                <c:pt idx="1778">
                  <c:v>0</c:v>
                </c:pt>
                <c:pt idx="1779">
                  <c:v>0</c:v>
                </c:pt>
                <c:pt idx="1780">
                  <c:v>0</c:v>
                </c:pt>
                <c:pt idx="1781">
                  <c:v>0</c:v>
                </c:pt>
                <c:pt idx="1782">
                  <c:v>0</c:v>
                </c:pt>
                <c:pt idx="1783">
                  <c:v>0</c:v>
                </c:pt>
                <c:pt idx="1784">
                  <c:v>0</c:v>
                </c:pt>
                <c:pt idx="1785">
                  <c:v>0</c:v>
                </c:pt>
                <c:pt idx="1786">
                  <c:v>0</c:v>
                </c:pt>
                <c:pt idx="1787">
                  <c:v>0</c:v>
                </c:pt>
                <c:pt idx="1788">
                  <c:v>0</c:v>
                </c:pt>
                <c:pt idx="1789">
                  <c:v>0</c:v>
                </c:pt>
                <c:pt idx="1790">
                  <c:v>0</c:v>
                </c:pt>
                <c:pt idx="1791">
                  <c:v>0</c:v>
                </c:pt>
                <c:pt idx="1792">
                  <c:v>0</c:v>
                </c:pt>
                <c:pt idx="1793">
                  <c:v>0</c:v>
                </c:pt>
                <c:pt idx="1794">
                  <c:v>0</c:v>
                </c:pt>
                <c:pt idx="1795">
                  <c:v>0</c:v>
                </c:pt>
                <c:pt idx="1796">
                  <c:v>0</c:v>
                </c:pt>
                <c:pt idx="1797">
                  <c:v>0</c:v>
                </c:pt>
                <c:pt idx="1798">
                  <c:v>0</c:v>
                </c:pt>
                <c:pt idx="1799">
                  <c:v>0</c:v>
                </c:pt>
                <c:pt idx="1800">
                  <c:v>0</c:v>
                </c:pt>
                <c:pt idx="1801">
                  <c:v>0</c:v>
                </c:pt>
                <c:pt idx="1802">
                  <c:v>0</c:v>
                </c:pt>
                <c:pt idx="1803">
                  <c:v>0</c:v>
                </c:pt>
                <c:pt idx="1804">
                  <c:v>0</c:v>
                </c:pt>
                <c:pt idx="1805">
                  <c:v>0</c:v>
                </c:pt>
                <c:pt idx="1806">
                  <c:v>0</c:v>
                </c:pt>
                <c:pt idx="1807">
                  <c:v>0</c:v>
                </c:pt>
                <c:pt idx="1808">
                  <c:v>0</c:v>
                </c:pt>
                <c:pt idx="1809">
                  <c:v>0</c:v>
                </c:pt>
                <c:pt idx="1810">
                  <c:v>0</c:v>
                </c:pt>
                <c:pt idx="1811">
                  <c:v>0</c:v>
                </c:pt>
                <c:pt idx="1812">
                  <c:v>0</c:v>
                </c:pt>
                <c:pt idx="1813">
                  <c:v>0</c:v>
                </c:pt>
                <c:pt idx="1814">
                  <c:v>0</c:v>
                </c:pt>
                <c:pt idx="1815">
                  <c:v>0</c:v>
                </c:pt>
                <c:pt idx="1816">
                  <c:v>0</c:v>
                </c:pt>
                <c:pt idx="1817">
                  <c:v>0</c:v>
                </c:pt>
                <c:pt idx="1818">
                  <c:v>0</c:v>
                </c:pt>
                <c:pt idx="1819">
                  <c:v>0</c:v>
                </c:pt>
                <c:pt idx="1820">
                  <c:v>0</c:v>
                </c:pt>
                <c:pt idx="1821">
                  <c:v>0</c:v>
                </c:pt>
                <c:pt idx="1822">
                  <c:v>0</c:v>
                </c:pt>
                <c:pt idx="1823">
                  <c:v>0</c:v>
                </c:pt>
                <c:pt idx="1824">
                  <c:v>0</c:v>
                </c:pt>
                <c:pt idx="1825">
                  <c:v>0</c:v>
                </c:pt>
                <c:pt idx="1826">
                  <c:v>0</c:v>
                </c:pt>
                <c:pt idx="1827">
                  <c:v>0</c:v>
                </c:pt>
                <c:pt idx="1828">
                  <c:v>0</c:v>
                </c:pt>
                <c:pt idx="1829">
                  <c:v>0</c:v>
                </c:pt>
                <c:pt idx="1830">
                  <c:v>0</c:v>
                </c:pt>
                <c:pt idx="1831">
                  <c:v>0</c:v>
                </c:pt>
                <c:pt idx="1832">
                  <c:v>0</c:v>
                </c:pt>
                <c:pt idx="1833">
                  <c:v>0</c:v>
                </c:pt>
                <c:pt idx="1834">
                  <c:v>0</c:v>
                </c:pt>
                <c:pt idx="1835">
                  <c:v>0</c:v>
                </c:pt>
                <c:pt idx="1836">
                  <c:v>0</c:v>
                </c:pt>
                <c:pt idx="1837">
                  <c:v>0</c:v>
                </c:pt>
                <c:pt idx="1838">
                  <c:v>0</c:v>
                </c:pt>
                <c:pt idx="1839">
                  <c:v>0</c:v>
                </c:pt>
                <c:pt idx="1840">
                  <c:v>0</c:v>
                </c:pt>
                <c:pt idx="1841">
                  <c:v>0</c:v>
                </c:pt>
                <c:pt idx="1842">
                  <c:v>0</c:v>
                </c:pt>
                <c:pt idx="1843">
                  <c:v>0</c:v>
                </c:pt>
                <c:pt idx="1844">
                  <c:v>0</c:v>
                </c:pt>
                <c:pt idx="1845">
                  <c:v>0</c:v>
                </c:pt>
                <c:pt idx="1846">
                  <c:v>0</c:v>
                </c:pt>
                <c:pt idx="1847">
                  <c:v>0</c:v>
                </c:pt>
                <c:pt idx="1848">
                  <c:v>0</c:v>
                </c:pt>
                <c:pt idx="1849">
                  <c:v>0</c:v>
                </c:pt>
                <c:pt idx="1850">
                  <c:v>0</c:v>
                </c:pt>
                <c:pt idx="1851">
                  <c:v>0</c:v>
                </c:pt>
                <c:pt idx="1852">
                  <c:v>0</c:v>
                </c:pt>
                <c:pt idx="1853">
                  <c:v>0</c:v>
                </c:pt>
                <c:pt idx="1854">
                  <c:v>0</c:v>
                </c:pt>
                <c:pt idx="1855">
                  <c:v>0</c:v>
                </c:pt>
                <c:pt idx="1856">
                  <c:v>0</c:v>
                </c:pt>
                <c:pt idx="1857">
                  <c:v>0</c:v>
                </c:pt>
                <c:pt idx="1858">
                  <c:v>0</c:v>
                </c:pt>
                <c:pt idx="1859">
                  <c:v>0</c:v>
                </c:pt>
                <c:pt idx="1860">
                  <c:v>0</c:v>
                </c:pt>
                <c:pt idx="1861">
                  <c:v>0</c:v>
                </c:pt>
                <c:pt idx="1862">
                  <c:v>0</c:v>
                </c:pt>
                <c:pt idx="1863">
                  <c:v>0</c:v>
                </c:pt>
                <c:pt idx="1864">
                  <c:v>0</c:v>
                </c:pt>
                <c:pt idx="1865">
                  <c:v>0</c:v>
                </c:pt>
                <c:pt idx="1866">
                  <c:v>0</c:v>
                </c:pt>
                <c:pt idx="1867">
                  <c:v>0</c:v>
                </c:pt>
                <c:pt idx="1868">
                  <c:v>0</c:v>
                </c:pt>
                <c:pt idx="1869">
                  <c:v>0</c:v>
                </c:pt>
                <c:pt idx="1870">
                  <c:v>0</c:v>
                </c:pt>
                <c:pt idx="1871">
                  <c:v>0</c:v>
                </c:pt>
                <c:pt idx="1872">
                  <c:v>0</c:v>
                </c:pt>
                <c:pt idx="1873">
                  <c:v>0</c:v>
                </c:pt>
                <c:pt idx="1874">
                  <c:v>0</c:v>
                </c:pt>
                <c:pt idx="1875">
                  <c:v>0</c:v>
                </c:pt>
                <c:pt idx="1876">
                  <c:v>0</c:v>
                </c:pt>
                <c:pt idx="1877">
                  <c:v>0</c:v>
                </c:pt>
                <c:pt idx="1878">
                  <c:v>0</c:v>
                </c:pt>
                <c:pt idx="1879">
                  <c:v>0</c:v>
                </c:pt>
                <c:pt idx="1880">
                  <c:v>0</c:v>
                </c:pt>
                <c:pt idx="1881">
                  <c:v>0</c:v>
                </c:pt>
                <c:pt idx="1882">
                  <c:v>0</c:v>
                </c:pt>
                <c:pt idx="1883">
                  <c:v>0</c:v>
                </c:pt>
                <c:pt idx="1884">
                  <c:v>0</c:v>
                </c:pt>
                <c:pt idx="1885">
                  <c:v>0</c:v>
                </c:pt>
                <c:pt idx="1886">
                  <c:v>0</c:v>
                </c:pt>
                <c:pt idx="1887">
                  <c:v>0</c:v>
                </c:pt>
                <c:pt idx="1888">
                  <c:v>0</c:v>
                </c:pt>
                <c:pt idx="1889">
                  <c:v>0</c:v>
                </c:pt>
                <c:pt idx="1890">
                  <c:v>0</c:v>
                </c:pt>
                <c:pt idx="1891">
                  <c:v>0</c:v>
                </c:pt>
                <c:pt idx="1892">
                  <c:v>0</c:v>
                </c:pt>
                <c:pt idx="1893">
                  <c:v>0</c:v>
                </c:pt>
                <c:pt idx="1894">
                  <c:v>0</c:v>
                </c:pt>
                <c:pt idx="1895">
                  <c:v>0</c:v>
                </c:pt>
                <c:pt idx="1896">
                  <c:v>0</c:v>
                </c:pt>
                <c:pt idx="1897">
                  <c:v>0</c:v>
                </c:pt>
                <c:pt idx="1898">
                  <c:v>0</c:v>
                </c:pt>
                <c:pt idx="1899">
                  <c:v>0</c:v>
                </c:pt>
                <c:pt idx="1900">
                  <c:v>0</c:v>
                </c:pt>
                <c:pt idx="1901">
                  <c:v>0</c:v>
                </c:pt>
                <c:pt idx="1902">
                  <c:v>0</c:v>
                </c:pt>
                <c:pt idx="1903">
                  <c:v>0</c:v>
                </c:pt>
                <c:pt idx="1904">
                  <c:v>0</c:v>
                </c:pt>
                <c:pt idx="1905">
                  <c:v>0</c:v>
                </c:pt>
                <c:pt idx="1906">
                  <c:v>0</c:v>
                </c:pt>
                <c:pt idx="1907">
                  <c:v>0</c:v>
                </c:pt>
                <c:pt idx="1908">
                  <c:v>0</c:v>
                </c:pt>
                <c:pt idx="1909">
                  <c:v>0</c:v>
                </c:pt>
                <c:pt idx="1910">
                  <c:v>0</c:v>
                </c:pt>
                <c:pt idx="1911">
                  <c:v>0</c:v>
                </c:pt>
                <c:pt idx="1912">
                  <c:v>0</c:v>
                </c:pt>
                <c:pt idx="1913">
                  <c:v>0</c:v>
                </c:pt>
                <c:pt idx="1914">
                  <c:v>0</c:v>
                </c:pt>
                <c:pt idx="1915">
                  <c:v>0</c:v>
                </c:pt>
                <c:pt idx="1916">
                  <c:v>0</c:v>
                </c:pt>
                <c:pt idx="1917">
                  <c:v>0</c:v>
                </c:pt>
                <c:pt idx="1918">
                  <c:v>0</c:v>
                </c:pt>
                <c:pt idx="1919">
                  <c:v>0</c:v>
                </c:pt>
                <c:pt idx="1920">
                  <c:v>0</c:v>
                </c:pt>
                <c:pt idx="1921">
                  <c:v>0</c:v>
                </c:pt>
                <c:pt idx="1922">
                  <c:v>0</c:v>
                </c:pt>
                <c:pt idx="1923">
                  <c:v>0</c:v>
                </c:pt>
                <c:pt idx="1924">
                  <c:v>0</c:v>
                </c:pt>
                <c:pt idx="1925">
                  <c:v>0</c:v>
                </c:pt>
                <c:pt idx="1926">
                  <c:v>0</c:v>
                </c:pt>
                <c:pt idx="1927">
                  <c:v>0</c:v>
                </c:pt>
                <c:pt idx="1928">
                  <c:v>0</c:v>
                </c:pt>
                <c:pt idx="1929">
                  <c:v>0</c:v>
                </c:pt>
                <c:pt idx="1930">
                  <c:v>0</c:v>
                </c:pt>
                <c:pt idx="1931">
                  <c:v>0</c:v>
                </c:pt>
                <c:pt idx="1932">
                  <c:v>0</c:v>
                </c:pt>
                <c:pt idx="1933">
                  <c:v>0</c:v>
                </c:pt>
                <c:pt idx="1934">
                  <c:v>0</c:v>
                </c:pt>
                <c:pt idx="1935">
                  <c:v>0</c:v>
                </c:pt>
                <c:pt idx="1936">
                  <c:v>0</c:v>
                </c:pt>
                <c:pt idx="1937">
                  <c:v>0</c:v>
                </c:pt>
                <c:pt idx="1938">
                  <c:v>0</c:v>
                </c:pt>
                <c:pt idx="1939">
                  <c:v>0</c:v>
                </c:pt>
                <c:pt idx="1940">
                  <c:v>0</c:v>
                </c:pt>
                <c:pt idx="1941">
                  <c:v>0</c:v>
                </c:pt>
                <c:pt idx="1942">
                  <c:v>0</c:v>
                </c:pt>
                <c:pt idx="1943">
                  <c:v>0</c:v>
                </c:pt>
                <c:pt idx="1944">
                  <c:v>0</c:v>
                </c:pt>
                <c:pt idx="1945">
                  <c:v>0</c:v>
                </c:pt>
                <c:pt idx="1946">
                  <c:v>0</c:v>
                </c:pt>
                <c:pt idx="1947">
                  <c:v>0</c:v>
                </c:pt>
                <c:pt idx="1948">
                  <c:v>0</c:v>
                </c:pt>
                <c:pt idx="1949">
                  <c:v>0</c:v>
                </c:pt>
                <c:pt idx="1950">
                  <c:v>0</c:v>
                </c:pt>
                <c:pt idx="1951">
                  <c:v>0</c:v>
                </c:pt>
                <c:pt idx="1952">
                  <c:v>0</c:v>
                </c:pt>
                <c:pt idx="1953">
                  <c:v>0</c:v>
                </c:pt>
                <c:pt idx="1954">
                  <c:v>0</c:v>
                </c:pt>
                <c:pt idx="1955">
                  <c:v>0</c:v>
                </c:pt>
                <c:pt idx="1956">
                  <c:v>0</c:v>
                </c:pt>
                <c:pt idx="1957">
                  <c:v>0</c:v>
                </c:pt>
                <c:pt idx="1958">
                  <c:v>0</c:v>
                </c:pt>
                <c:pt idx="1959">
                  <c:v>0</c:v>
                </c:pt>
                <c:pt idx="1960">
                  <c:v>0</c:v>
                </c:pt>
                <c:pt idx="1961">
                  <c:v>0</c:v>
                </c:pt>
                <c:pt idx="1962">
                  <c:v>0</c:v>
                </c:pt>
                <c:pt idx="1963">
                  <c:v>0</c:v>
                </c:pt>
                <c:pt idx="1964">
                  <c:v>0</c:v>
                </c:pt>
                <c:pt idx="1965">
                  <c:v>0</c:v>
                </c:pt>
                <c:pt idx="1966">
                  <c:v>0</c:v>
                </c:pt>
                <c:pt idx="1967">
                  <c:v>0</c:v>
                </c:pt>
                <c:pt idx="1968">
                  <c:v>0</c:v>
                </c:pt>
                <c:pt idx="1969">
                  <c:v>0</c:v>
                </c:pt>
                <c:pt idx="1970">
                  <c:v>0</c:v>
                </c:pt>
                <c:pt idx="1971">
                  <c:v>0</c:v>
                </c:pt>
                <c:pt idx="1972">
                  <c:v>0</c:v>
                </c:pt>
                <c:pt idx="1973">
                  <c:v>0</c:v>
                </c:pt>
                <c:pt idx="1974">
                  <c:v>0</c:v>
                </c:pt>
                <c:pt idx="1975">
                  <c:v>0</c:v>
                </c:pt>
                <c:pt idx="1976">
                  <c:v>0</c:v>
                </c:pt>
                <c:pt idx="1977">
                  <c:v>0</c:v>
                </c:pt>
                <c:pt idx="1978">
                  <c:v>0</c:v>
                </c:pt>
                <c:pt idx="1979">
                  <c:v>0</c:v>
                </c:pt>
                <c:pt idx="1980">
                  <c:v>0</c:v>
                </c:pt>
                <c:pt idx="1981">
                  <c:v>0</c:v>
                </c:pt>
                <c:pt idx="1982">
                  <c:v>0</c:v>
                </c:pt>
                <c:pt idx="1983">
                  <c:v>0</c:v>
                </c:pt>
                <c:pt idx="1984">
                  <c:v>0</c:v>
                </c:pt>
                <c:pt idx="1985">
                  <c:v>0</c:v>
                </c:pt>
                <c:pt idx="1986">
                  <c:v>0</c:v>
                </c:pt>
                <c:pt idx="1987">
                  <c:v>0</c:v>
                </c:pt>
                <c:pt idx="1988">
                  <c:v>0</c:v>
                </c:pt>
                <c:pt idx="1989">
                  <c:v>0</c:v>
                </c:pt>
                <c:pt idx="1990">
                  <c:v>0</c:v>
                </c:pt>
                <c:pt idx="1991">
                  <c:v>0</c:v>
                </c:pt>
                <c:pt idx="1992">
                  <c:v>0</c:v>
                </c:pt>
                <c:pt idx="1993">
                  <c:v>0</c:v>
                </c:pt>
                <c:pt idx="1994">
                  <c:v>0</c:v>
                </c:pt>
                <c:pt idx="1995">
                  <c:v>0</c:v>
                </c:pt>
                <c:pt idx="1996">
                  <c:v>0</c:v>
                </c:pt>
                <c:pt idx="1997">
                  <c:v>0</c:v>
                </c:pt>
                <c:pt idx="1998">
                  <c:v>0</c:v>
                </c:pt>
                <c:pt idx="1999">
                  <c:v>0</c:v>
                </c:pt>
                <c:pt idx="2000">
                  <c:v>0</c:v>
                </c:pt>
                <c:pt idx="2001">
                  <c:v>0</c:v>
                </c:pt>
                <c:pt idx="2002">
                  <c:v>0</c:v>
                </c:pt>
                <c:pt idx="2003">
                  <c:v>0</c:v>
                </c:pt>
                <c:pt idx="2004">
                  <c:v>0</c:v>
                </c:pt>
                <c:pt idx="2005">
                  <c:v>0</c:v>
                </c:pt>
                <c:pt idx="2006">
                  <c:v>0</c:v>
                </c:pt>
                <c:pt idx="2007">
                  <c:v>0</c:v>
                </c:pt>
                <c:pt idx="2008">
                  <c:v>0</c:v>
                </c:pt>
                <c:pt idx="2009">
                  <c:v>0</c:v>
                </c:pt>
                <c:pt idx="2010">
                  <c:v>0</c:v>
                </c:pt>
                <c:pt idx="2011">
                  <c:v>0</c:v>
                </c:pt>
                <c:pt idx="2012">
                  <c:v>0</c:v>
                </c:pt>
                <c:pt idx="2013">
                  <c:v>0</c:v>
                </c:pt>
                <c:pt idx="2014">
                  <c:v>0</c:v>
                </c:pt>
                <c:pt idx="2015">
                  <c:v>0</c:v>
                </c:pt>
                <c:pt idx="2016">
                  <c:v>0</c:v>
                </c:pt>
                <c:pt idx="2017">
                  <c:v>0</c:v>
                </c:pt>
                <c:pt idx="2018">
                  <c:v>0</c:v>
                </c:pt>
                <c:pt idx="2019">
                  <c:v>0</c:v>
                </c:pt>
                <c:pt idx="2020">
                  <c:v>0</c:v>
                </c:pt>
                <c:pt idx="2021">
                  <c:v>0</c:v>
                </c:pt>
                <c:pt idx="2022">
                  <c:v>0</c:v>
                </c:pt>
                <c:pt idx="2023">
                  <c:v>0</c:v>
                </c:pt>
                <c:pt idx="2024">
                  <c:v>0</c:v>
                </c:pt>
                <c:pt idx="2025">
                  <c:v>0</c:v>
                </c:pt>
                <c:pt idx="2026">
                  <c:v>0</c:v>
                </c:pt>
                <c:pt idx="2027">
                  <c:v>0</c:v>
                </c:pt>
                <c:pt idx="2028">
                  <c:v>0</c:v>
                </c:pt>
                <c:pt idx="2029">
                  <c:v>0</c:v>
                </c:pt>
                <c:pt idx="2030">
                  <c:v>0</c:v>
                </c:pt>
                <c:pt idx="2031">
                  <c:v>0</c:v>
                </c:pt>
                <c:pt idx="2032">
                  <c:v>0</c:v>
                </c:pt>
                <c:pt idx="2033">
                  <c:v>0</c:v>
                </c:pt>
                <c:pt idx="2034">
                  <c:v>0</c:v>
                </c:pt>
                <c:pt idx="2035">
                  <c:v>0</c:v>
                </c:pt>
                <c:pt idx="2036">
                  <c:v>0</c:v>
                </c:pt>
                <c:pt idx="2037">
                  <c:v>0</c:v>
                </c:pt>
                <c:pt idx="2038">
                  <c:v>0</c:v>
                </c:pt>
                <c:pt idx="2039">
                  <c:v>0</c:v>
                </c:pt>
                <c:pt idx="2040">
                  <c:v>0</c:v>
                </c:pt>
                <c:pt idx="2041">
                  <c:v>0</c:v>
                </c:pt>
                <c:pt idx="2042">
                  <c:v>0</c:v>
                </c:pt>
                <c:pt idx="2043">
                  <c:v>0</c:v>
                </c:pt>
                <c:pt idx="2044">
                  <c:v>0</c:v>
                </c:pt>
                <c:pt idx="2045">
                  <c:v>0</c:v>
                </c:pt>
                <c:pt idx="2046">
                  <c:v>0</c:v>
                </c:pt>
                <c:pt idx="2047">
                  <c:v>0</c:v>
                </c:pt>
                <c:pt idx="2048">
                  <c:v>0</c:v>
                </c:pt>
                <c:pt idx="2049">
                  <c:v>0</c:v>
                </c:pt>
                <c:pt idx="2050">
                  <c:v>0</c:v>
                </c:pt>
                <c:pt idx="2051">
                  <c:v>0</c:v>
                </c:pt>
                <c:pt idx="2052">
                  <c:v>0</c:v>
                </c:pt>
                <c:pt idx="2053">
                  <c:v>0</c:v>
                </c:pt>
                <c:pt idx="2054">
                  <c:v>0</c:v>
                </c:pt>
                <c:pt idx="2055">
                  <c:v>0</c:v>
                </c:pt>
                <c:pt idx="2056">
                  <c:v>0</c:v>
                </c:pt>
                <c:pt idx="2057">
                  <c:v>0</c:v>
                </c:pt>
                <c:pt idx="2058">
                  <c:v>0</c:v>
                </c:pt>
                <c:pt idx="2059">
                  <c:v>0</c:v>
                </c:pt>
                <c:pt idx="2060">
                  <c:v>0</c:v>
                </c:pt>
                <c:pt idx="2061">
                  <c:v>0</c:v>
                </c:pt>
                <c:pt idx="2062">
                  <c:v>0</c:v>
                </c:pt>
                <c:pt idx="2063">
                  <c:v>0</c:v>
                </c:pt>
                <c:pt idx="2064">
                  <c:v>0</c:v>
                </c:pt>
                <c:pt idx="2065">
                  <c:v>0</c:v>
                </c:pt>
                <c:pt idx="2066">
                  <c:v>0</c:v>
                </c:pt>
                <c:pt idx="2067">
                  <c:v>0</c:v>
                </c:pt>
                <c:pt idx="2068">
                  <c:v>0</c:v>
                </c:pt>
                <c:pt idx="2069">
                  <c:v>0</c:v>
                </c:pt>
                <c:pt idx="2070">
                  <c:v>0</c:v>
                </c:pt>
                <c:pt idx="2071">
                  <c:v>0</c:v>
                </c:pt>
                <c:pt idx="2072">
                  <c:v>0</c:v>
                </c:pt>
                <c:pt idx="2073">
                  <c:v>0</c:v>
                </c:pt>
                <c:pt idx="2074">
                  <c:v>0</c:v>
                </c:pt>
                <c:pt idx="2075">
                  <c:v>0</c:v>
                </c:pt>
                <c:pt idx="2076">
                  <c:v>0</c:v>
                </c:pt>
                <c:pt idx="2077">
                  <c:v>0</c:v>
                </c:pt>
                <c:pt idx="2078">
                  <c:v>0</c:v>
                </c:pt>
                <c:pt idx="2079">
                  <c:v>0</c:v>
                </c:pt>
                <c:pt idx="2080">
                  <c:v>0</c:v>
                </c:pt>
                <c:pt idx="2081">
                  <c:v>0</c:v>
                </c:pt>
                <c:pt idx="2082">
                  <c:v>0</c:v>
                </c:pt>
                <c:pt idx="2083">
                  <c:v>0</c:v>
                </c:pt>
                <c:pt idx="2084">
                  <c:v>0</c:v>
                </c:pt>
                <c:pt idx="2085">
                  <c:v>0</c:v>
                </c:pt>
                <c:pt idx="2086">
                  <c:v>0</c:v>
                </c:pt>
                <c:pt idx="2087">
                  <c:v>0</c:v>
                </c:pt>
                <c:pt idx="2088">
                  <c:v>0</c:v>
                </c:pt>
                <c:pt idx="2089">
                  <c:v>0</c:v>
                </c:pt>
                <c:pt idx="2090">
                  <c:v>0</c:v>
                </c:pt>
                <c:pt idx="2091">
                  <c:v>0</c:v>
                </c:pt>
                <c:pt idx="2092">
                  <c:v>0</c:v>
                </c:pt>
                <c:pt idx="2093">
                  <c:v>0</c:v>
                </c:pt>
                <c:pt idx="2094">
                  <c:v>0</c:v>
                </c:pt>
                <c:pt idx="2095">
                  <c:v>0</c:v>
                </c:pt>
                <c:pt idx="2096">
                  <c:v>0</c:v>
                </c:pt>
                <c:pt idx="2097">
                  <c:v>0</c:v>
                </c:pt>
                <c:pt idx="2098">
                  <c:v>0</c:v>
                </c:pt>
                <c:pt idx="2099">
                  <c:v>0</c:v>
                </c:pt>
                <c:pt idx="2100">
                  <c:v>0</c:v>
                </c:pt>
                <c:pt idx="2101">
                  <c:v>0</c:v>
                </c:pt>
                <c:pt idx="2102">
                  <c:v>0</c:v>
                </c:pt>
                <c:pt idx="2103">
                  <c:v>0</c:v>
                </c:pt>
                <c:pt idx="2104">
                  <c:v>0</c:v>
                </c:pt>
                <c:pt idx="2105">
                  <c:v>0</c:v>
                </c:pt>
                <c:pt idx="2106">
                  <c:v>0</c:v>
                </c:pt>
                <c:pt idx="2107">
                  <c:v>0</c:v>
                </c:pt>
                <c:pt idx="2108">
                  <c:v>0</c:v>
                </c:pt>
                <c:pt idx="2109">
                  <c:v>0</c:v>
                </c:pt>
                <c:pt idx="2110">
                  <c:v>0</c:v>
                </c:pt>
                <c:pt idx="2111">
                  <c:v>0</c:v>
                </c:pt>
                <c:pt idx="2112">
                  <c:v>0</c:v>
                </c:pt>
                <c:pt idx="2113">
                  <c:v>0</c:v>
                </c:pt>
                <c:pt idx="2114">
                  <c:v>0</c:v>
                </c:pt>
                <c:pt idx="2115">
                  <c:v>0</c:v>
                </c:pt>
                <c:pt idx="2116">
                  <c:v>0</c:v>
                </c:pt>
                <c:pt idx="2117">
                  <c:v>0</c:v>
                </c:pt>
                <c:pt idx="2118">
                  <c:v>0</c:v>
                </c:pt>
                <c:pt idx="2119">
                  <c:v>0</c:v>
                </c:pt>
                <c:pt idx="2120">
                  <c:v>0</c:v>
                </c:pt>
                <c:pt idx="2121">
                  <c:v>0</c:v>
                </c:pt>
                <c:pt idx="2122">
                  <c:v>0</c:v>
                </c:pt>
                <c:pt idx="2123">
                  <c:v>0</c:v>
                </c:pt>
                <c:pt idx="2124">
                  <c:v>0</c:v>
                </c:pt>
                <c:pt idx="2125">
                  <c:v>0</c:v>
                </c:pt>
                <c:pt idx="2126">
                  <c:v>0</c:v>
                </c:pt>
                <c:pt idx="2127">
                  <c:v>0</c:v>
                </c:pt>
                <c:pt idx="2128">
                  <c:v>0</c:v>
                </c:pt>
                <c:pt idx="2129">
                  <c:v>0</c:v>
                </c:pt>
                <c:pt idx="2130">
                  <c:v>0</c:v>
                </c:pt>
                <c:pt idx="2131">
                  <c:v>0</c:v>
                </c:pt>
                <c:pt idx="2132">
                  <c:v>0</c:v>
                </c:pt>
                <c:pt idx="2133">
                  <c:v>0</c:v>
                </c:pt>
                <c:pt idx="2134">
                  <c:v>0</c:v>
                </c:pt>
                <c:pt idx="2135">
                  <c:v>0</c:v>
                </c:pt>
                <c:pt idx="2136">
                  <c:v>0</c:v>
                </c:pt>
                <c:pt idx="2137">
                  <c:v>0</c:v>
                </c:pt>
                <c:pt idx="2138">
                  <c:v>0</c:v>
                </c:pt>
                <c:pt idx="2139">
                  <c:v>0</c:v>
                </c:pt>
                <c:pt idx="2140">
                  <c:v>0</c:v>
                </c:pt>
                <c:pt idx="2141">
                  <c:v>0</c:v>
                </c:pt>
                <c:pt idx="2142">
                  <c:v>0</c:v>
                </c:pt>
                <c:pt idx="2143">
                  <c:v>0</c:v>
                </c:pt>
                <c:pt idx="2144">
                  <c:v>0</c:v>
                </c:pt>
                <c:pt idx="2145">
                  <c:v>0</c:v>
                </c:pt>
                <c:pt idx="2146">
                  <c:v>0</c:v>
                </c:pt>
                <c:pt idx="2147">
                  <c:v>0</c:v>
                </c:pt>
                <c:pt idx="2148">
                  <c:v>0</c:v>
                </c:pt>
                <c:pt idx="2149">
                  <c:v>0</c:v>
                </c:pt>
                <c:pt idx="2150">
                  <c:v>0</c:v>
                </c:pt>
                <c:pt idx="2151">
                  <c:v>0</c:v>
                </c:pt>
                <c:pt idx="2152">
                  <c:v>0</c:v>
                </c:pt>
                <c:pt idx="2153">
                  <c:v>0</c:v>
                </c:pt>
                <c:pt idx="2154">
                  <c:v>0</c:v>
                </c:pt>
                <c:pt idx="2155">
                  <c:v>0</c:v>
                </c:pt>
                <c:pt idx="2156">
                  <c:v>0</c:v>
                </c:pt>
                <c:pt idx="2157">
                  <c:v>0</c:v>
                </c:pt>
                <c:pt idx="2158">
                  <c:v>0</c:v>
                </c:pt>
                <c:pt idx="2159">
                  <c:v>0</c:v>
                </c:pt>
                <c:pt idx="2160">
                  <c:v>0</c:v>
                </c:pt>
                <c:pt idx="2161">
                  <c:v>0</c:v>
                </c:pt>
                <c:pt idx="2162">
                  <c:v>0</c:v>
                </c:pt>
                <c:pt idx="2163">
                  <c:v>0</c:v>
                </c:pt>
                <c:pt idx="2164">
                  <c:v>0</c:v>
                </c:pt>
                <c:pt idx="2165">
                  <c:v>0</c:v>
                </c:pt>
                <c:pt idx="2166">
                  <c:v>0</c:v>
                </c:pt>
                <c:pt idx="2167">
                  <c:v>0</c:v>
                </c:pt>
                <c:pt idx="2168">
                  <c:v>0</c:v>
                </c:pt>
                <c:pt idx="2169">
                  <c:v>0</c:v>
                </c:pt>
                <c:pt idx="2170">
                  <c:v>0</c:v>
                </c:pt>
                <c:pt idx="2171">
                  <c:v>0</c:v>
                </c:pt>
                <c:pt idx="2172">
                  <c:v>0</c:v>
                </c:pt>
                <c:pt idx="2173">
                  <c:v>0</c:v>
                </c:pt>
                <c:pt idx="2174">
                  <c:v>0</c:v>
                </c:pt>
                <c:pt idx="2175">
                  <c:v>0</c:v>
                </c:pt>
                <c:pt idx="2176">
                  <c:v>0</c:v>
                </c:pt>
                <c:pt idx="2177">
                  <c:v>0</c:v>
                </c:pt>
                <c:pt idx="2178">
                  <c:v>0</c:v>
                </c:pt>
                <c:pt idx="2179">
                  <c:v>0</c:v>
                </c:pt>
                <c:pt idx="2180">
                  <c:v>0</c:v>
                </c:pt>
                <c:pt idx="2181">
                  <c:v>0</c:v>
                </c:pt>
                <c:pt idx="2182">
                  <c:v>0</c:v>
                </c:pt>
                <c:pt idx="2183">
                  <c:v>0</c:v>
                </c:pt>
                <c:pt idx="2184">
                  <c:v>0</c:v>
                </c:pt>
                <c:pt idx="2185">
                  <c:v>0</c:v>
                </c:pt>
                <c:pt idx="2186">
                  <c:v>0</c:v>
                </c:pt>
                <c:pt idx="2187">
                  <c:v>0</c:v>
                </c:pt>
                <c:pt idx="2188">
                  <c:v>0</c:v>
                </c:pt>
                <c:pt idx="2189">
                  <c:v>0</c:v>
                </c:pt>
                <c:pt idx="2190">
                  <c:v>0</c:v>
                </c:pt>
                <c:pt idx="2191">
                  <c:v>0</c:v>
                </c:pt>
                <c:pt idx="2192">
                  <c:v>0</c:v>
                </c:pt>
                <c:pt idx="2193">
                  <c:v>0</c:v>
                </c:pt>
                <c:pt idx="2194">
                  <c:v>0</c:v>
                </c:pt>
                <c:pt idx="2195">
                  <c:v>0</c:v>
                </c:pt>
                <c:pt idx="2196">
                  <c:v>0</c:v>
                </c:pt>
                <c:pt idx="2197">
                  <c:v>0</c:v>
                </c:pt>
                <c:pt idx="2198">
                  <c:v>0</c:v>
                </c:pt>
                <c:pt idx="2199">
                  <c:v>0</c:v>
                </c:pt>
                <c:pt idx="2200">
                  <c:v>0</c:v>
                </c:pt>
                <c:pt idx="2201">
                  <c:v>0</c:v>
                </c:pt>
                <c:pt idx="2202">
                  <c:v>0</c:v>
                </c:pt>
                <c:pt idx="2203">
                  <c:v>0</c:v>
                </c:pt>
                <c:pt idx="2204">
                  <c:v>0</c:v>
                </c:pt>
                <c:pt idx="2205">
                  <c:v>0</c:v>
                </c:pt>
                <c:pt idx="2206">
                  <c:v>0</c:v>
                </c:pt>
                <c:pt idx="2207">
                  <c:v>0</c:v>
                </c:pt>
                <c:pt idx="2208">
                  <c:v>0</c:v>
                </c:pt>
                <c:pt idx="2209">
                  <c:v>0</c:v>
                </c:pt>
                <c:pt idx="2210">
                  <c:v>0</c:v>
                </c:pt>
                <c:pt idx="2211">
                  <c:v>0</c:v>
                </c:pt>
                <c:pt idx="2212">
                  <c:v>0</c:v>
                </c:pt>
                <c:pt idx="2213">
                  <c:v>0</c:v>
                </c:pt>
                <c:pt idx="2214">
                  <c:v>0</c:v>
                </c:pt>
                <c:pt idx="2215">
                  <c:v>0</c:v>
                </c:pt>
                <c:pt idx="2216">
                  <c:v>0</c:v>
                </c:pt>
                <c:pt idx="2217">
                  <c:v>0</c:v>
                </c:pt>
                <c:pt idx="2218">
                  <c:v>0</c:v>
                </c:pt>
                <c:pt idx="2219">
                  <c:v>0</c:v>
                </c:pt>
                <c:pt idx="2220">
                  <c:v>0</c:v>
                </c:pt>
                <c:pt idx="2221">
                  <c:v>0</c:v>
                </c:pt>
                <c:pt idx="2222">
                  <c:v>0</c:v>
                </c:pt>
                <c:pt idx="2223">
                  <c:v>0</c:v>
                </c:pt>
                <c:pt idx="2224">
                  <c:v>0</c:v>
                </c:pt>
                <c:pt idx="2225">
                  <c:v>0</c:v>
                </c:pt>
                <c:pt idx="2226">
                  <c:v>0</c:v>
                </c:pt>
                <c:pt idx="2227">
                  <c:v>0</c:v>
                </c:pt>
                <c:pt idx="2228">
                  <c:v>0</c:v>
                </c:pt>
                <c:pt idx="2229">
                  <c:v>0</c:v>
                </c:pt>
                <c:pt idx="2230">
                  <c:v>0</c:v>
                </c:pt>
                <c:pt idx="2231">
                  <c:v>0</c:v>
                </c:pt>
                <c:pt idx="2232">
                  <c:v>0</c:v>
                </c:pt>
                <c:pt idx="2233">
                  <c:v>0</c:v>
                </c:pt>
                <c:pt idx="2234">
                  <c:v>0</c:v>
                </c:pt>
                <c:pt idx="2235">
                  <c:v>0</c:v>
                </c:pt>
                <c:pt idx="2236">
                  <c:v>0</c:v>
                </c:pt>
                <c:pt idx="2237">
                  <c:v>0</c:v>
                </c:pt>
                <c:pt idx="2238">
                  <c:v>0</c:v>
                </c:pt>
                <c:pt idx="2239">
                  <c:v>0</c:v>
                </c:pt>
                <c:pt idx="2240">
                  <c:v>0</c:v>
                </c:pt>
                <c:pt idx="2241">
                  <c:v>0</c:v>
                </c:pt>
                <c:pt idx="2242">
                  <c:v>0</c:v>
                </c:pt>
                <c:pt idx="2243">
                  <c:v>0</c:v>
                </c:pt>
                <c:pt idx="2244">
                  <c:v>0</c:v>
                </c:pt>
                <c:pt idx="2245">
                  <c:v>0</c:v>
                </c:pt>
                <c:pt idx="2246">
                  <c:v>0</c:v>
                </c:pt>
                <c:pt idx="2247">
                  <c:v>0</c:v>
                </c:pt>
                <c:pt idx="2248">
                  <c:v>0</c:v>
                </c:pt>
                <c:pt idx="2249">
                  <c:v>0</c:v>
                </c:pt>
                <c:pt idx="2250">
                  <c:v>0</c:v>
                </c:pt>
                <c:pt idx="2251">
                  <c:v>0</c:v>
                </c:pt>
                <c:pt idx="2252">
                  <c:v>0</c:v>
                </c:pt>
                <c:pt idx="2253">
                  <c:v>0</c:v>
                </c:pt>
                <c:pt idx="2254">
                  <c:v>0</c:v>
                </c:pt>
                <c:pt idx="2255">
                  <c:v>0</c:v>
                </c:pt>
                <c:pt idx="2256">
                  <c:v>0</c:v>
                </c:pt>
                <c:pt idx="2257">
                  <c:v>0</c:v>
                </c:pt>
                <c:pt idx="2258">
                  <c:v>0</c:v>
                </c:pt>
                <c:pt idx="2259">
                  <c:v>0</c:v>
                </c:pt>
                <c:pt idx="2260">
                  <c:v>0</c:v>
                </c:pt>
                <c:pt idx="2261">
                  <c:v>0</c:v>
                </c:pt>
                <c:pt idx="2262">
                  <c:v>0</c:v>
                </c:pt>
                <c:pt idx="2263">
                  <c:v>0</c:v>
                </c:pt>
                <c:pt idx="2264">
                  <c:v>0</c:v>
                </c:pt>
                <c:pt idx="2265">
                  <c:v>0</c:v>
                </c:pt>
                <c:pt idx="2266">
                  <c:v>0</c:v>
                </c:pt>
                <c:pt idx="2267">
                  <c:v>0</c:v>
                </c:pt>
                <c:pt idx="2268">
                  <c:v>0</c:v>
                </c:pt>
                <c:pt idx="2269">
                  <c:v>0</c:v>
                </c:pt>
                <c:pt idx="2270">
                  <c:v>0</c:v>
                </c:pt>
                <c:pt idx="2271">
                  <c:v>0</c:v>
                </c:pt>
                <c:pt idx="2272">
                  <c:v>0</c:v>
                </c:pt>
                <c:pt idx="2273">
                  <c:v>0</c:v>
                </c:pt>
                <c:pt idx="2274">
                  <c:v>0</c:v>
                </c:pt>
                <c:pt idx="2275">
                  <c:v>0</c:v>
                </c:pt>
                <c:pt idx="2276">
                  <c:v>0</c:v>
                </c:pt>
                <c:pt idx="2277">
                  <c:v>0</c:v>
                </c:pt>
                <c:pt idx="2278">
                  <c:v>0</c:v>
                </c:pt>
                <c:pt idx="2279">
                  <c:v>0</c:v>
                </c:pt>
                <c:pt idx="2280">
                  <c:v>0</c:v>
                </c:pt>
                <c:pt idx="2281">
                  <c:v>0</c:v>
                </c:pt>
                <c:pt idx="2282">
                  <c:v>0</c:v>
                </c:pt>
                <c:pt idx="2283">
                  <c:v>0</c:v>
                </c:pt>
                <c:pt idx="2284">
                  <c:v>0</c:v>
                </c:pt>
                <c:pt idx="2285">
                  <c:v>0</c:v>
                </c:pt>
                <c:pt idx="2286">
                  <c:v>0</c:v>
                </c:pt>
                <c:pt idx="2287">
                  <c:v>0</c:v>
                </c:pt>
                <c:pt idx="2288">
                  <c:v>0</c:v>
                </c:pt>
                <c:pt idx="2289">
                  <c:v>0</c:v>
                </c:pt>
                <c:pt idx="2290">
                  <c:v>0</c:v>
                </c:pt>
                <c:pt idx="2291">
                  <c:v>0</c:v>
                </c:pt>
                <c:pt idx="2292">
                  <c:v>0</c:v>
                </c:pt>
                <c:pt idx="2293">
                  <c:v>0</c:v>
                </c:pt>
                <c:pt idx="2294">
                  <c:v>0</c:v>
                </c:pt>
                <c:pt idx="2295">
                  <c:v>0</c:v>
                </c:pt>
                <c:pt idx="2296">
                  <c:v>0</c:v>
                </c:pt>
                <c:pt idx="2297">
                  <c:v>0</c:v>
                </c:pt>
                <c:pt idx="2298">
                  <c:v>0</c:v>
                </c:pt>
                <c:pt idx="2299">
                  <c:v>0</c:v>
                </c:pt>
                <c:pt idx="2300">
                  <c:v>0</c:v>
                </c:pt>
                <c:pt idx="2301">
                  <c:v>0</c:v>
                </c:pt>
                <c:pt idx="2302">
                  <c:v>0</c:v>
                </c:pt>
                <c:pt idx="2303">
                  <c:v>0</c:v>
                </c:pt>
                <c:pt idx="2304">
                  <c:v>0</c:v>
                </c:pt>
                <c:pt idx="2305">
                  <c:v>0</c:v>
                </c:pt>
                <c:pt idx="2306">
                  <c:v>0</c:v>
                </c:pt>
                <c:pt idx="2307">
                  <c:v>0</c:v>
                </c:pt>
                <c:pt idx="2308">
                  <c:v>0</c:v>
                </c:pt>
                <c:pt idx="2309">
                  <c:v>0</c:v>
                </c:pt>
                <c:pt idx="2310">
                  <c:v>0</c:v>
                </c:pt>
                <c:pt idx="2311">
                  <c:v>0</c:v>
                </c:pt>
                <c:pt idx="2312">
                  <c:v>0</c:v>
                </c:pt>
                <c:pt idx="2313">
                  <c:v>0</c:v>
                </c:pt>
                <c:pt idx="2314">
                  <c:v>0</c:v>
                </c:pt>
                <c:pt idx="2315">
                  <c:v>0</c:v>
                </c:pt>
                <c:pt idx="2316">
                  <c:v>0</c:v>
                </c:pt>
                <c:pt idx="2317">
                  <c:v>0</c:v>
                </c:pt>
                <c:pt idx="2318">
                  <c:v>0</c:v>
                </c:pt>
                <c:pt idx="2319">
                  <c:v>0</c:v>
                </c:pt>
                <c:pt idx="2320">
                  <c:v>0</c:v>
                </c:pt>
                <c:pt idx="2321">
                  <c:v>0</c:v>
                </c:pt>
                <c:pt idx="2322">
                  <c:v>0</c:v>
                </c:pt>
                <c:pt idx="2323">
                  <c:v>0</c:v>
                </c:pt>
                <c:pt idx="2324">
                  <c:v>0</c:v>
                </c:pt>
                <c:pt idx="2325">
                  <c:v>0</c:v>
                </c:pt>
                <c:pt idx="2326">
                  <c:v>0</c:v>
                </c:pt>
                <c:pt idx="2327">
                  <c:v>0</c:v>
                </c:pt>
                <c:pt idx="2328">
                  <c:v>0</c:v>
                </c:pt>
                <c:pt idx="2329">
                  <c:v>0</c:v>
                </c:pt>
                <c:pt idx="2330">
                  <c:v>0</c:v>
                </c:pt>
                <c:pt idx="2331">
                  <c:v>0</c:v>
                </c:pt>
                <c:pt idx="2332">
                  <c:v>0</c:v>
                </c:pt>
                <c:pt idx="2333">
                  <c:v>0</c:v>
                </c:pt>
                <c:pt idx="2334">
                  <c:v>0</c:v>
                </c:pt>
                <c:pt idx="2335">
                  <c:v>0</c:v>
                </c:pt>
                <c:pt idx="2336">
                  <c:v>0</c:v>
                </c:pt>
                <c:pt idx="2337">
                  <c:v>0</c:v>
                </c:pt>
                <c:pt idx="2338">
                  <c:v>0</c:v>
                </c:pt>
                <c:pt idx="2339">
                  <c:v>0</c:v>
                </c:pt>
                <c:pt idx="2340">
                  <c:v>0</c:v>
                </c:pt>
                <c:pt idx="2341">
                  <c:v>0</c:v>
                </c:pt>
                <c:pt idx="2342">
                  <c:v>0</c:v>
                </c:pt>
                <c:pt idx="2343">
                  <c:v>0</c:v>
                </c:pt>
                <c:pt idx="2344">
                  <c:v>0</c:v>
                </c:pt>
                <c:pt idx="2345">
                  <c:v>0</c:v>
                </c:pt>
                <c:pt idx="2346">
                  <c:v>0</c:v>
                </c:pt>
                <c:pt idx="2347">
                  <c:v>0</c:v>
                </c:pt>
                <c:pt idx="2348">
                  <c:v>0</c:v>
                </c:pt>
                <c:pt idx="2349">
                  <c:v>0</c:v>
                </c:pt>
                <c:pt idx="2350">
                  <c:v>0</c:v>
                </c:pt>
                <c:pt idx="2351">
                  <c:v>0</c:v>
                </c:pt>
                <c:pt idx="2352">
                  <c:v>0</c:v>
                </c:pt>
                <c:pt idx="2353">
                  <c:v>0</c:v>
                </c:pt>
                <c:pt idx="2354">
                  <c:v>0</c:v>
                </c:pt>
                <c:pt idx="2355">
                  <c:v>0</c:v>
                </c:pt>
                <c:pt idx="2356">
                  <c:v>0</c:v>
                </c:pt>
                <c:pt idx="2357">
                  <c:v>0</c:v>
                </c:pt>
                <c:pt idx="2358">
                  <c:v>0</c:v>
                </c:pt>
                <c:pt idx="2359">
                  <c:v>0</c:v>
                </c:pt>
                <c:pt idx="2360">
                  <c:v>0</c:v>
                </c:pt>
                <c:pt idx="2361">
                  <c:v>0</c:v>
                </c:pt>
                <c:pt idx="2362">
                  <c:v>0</c:v>
                </c:pt>
                <c:pt idx="2363">
                  <c:v>0</c:v>
                </c:pt>
                <c:pt idx="2364">
                  <c:v>0</c:v>
                </c:pt>
                <c:pt idx="2365">
                  <c:v>0</c:v>
                </c:pt>
                <c:pt idx="2366">
                  <c:v>0</c:v>
                </c:pt>
                <c:pt idx="2367">
                  <c:v>0</c:v>
                </c:pt>
                <c:pt idx="2368">
                  <c:v>0</c:v>
                </c:pt>
                <c:pt idx="2369">
                  <c:v>0</c:v>
                </c:pt>
                <c:pt idx="2370">
                  <c:v>0</c:v>
                </c:pt>
                <c:pt idx="2371">
                  <c:v>0</c:v>
                </c:pt>
                <c:pt idx="2372">
                  <c:v>0</c:v>
                </c:pt>
                <c:pt idx="2373">
                  <c:v>0</c:v>
                </c:pt>
                <c:pt idx="2374">
                  <c:v>0</c:v>
                </c:pt>
                <c:pt idx="2375">
                  <c:v>0</c:v>
                </c:pt>
                <c:pt idx="2376">
                  <c:v>0</c:v>
                </c:pt>
                <c:pt idx="2377">
                  <c:v>0</c:v>
                </c:pt>
                <c:pt idx="2378">
                  <c:v>0</c:v>
                </c:pt>
                <c:pt idx="2379">
                  <c:v>0</c:v>
                </c:pt>
                <c:pt idx="2380">
                  <c:v>0</c:v>
                </c:pt>
                <c:pt idx="2381">
                  <c:v>0</c:v>
                </c:pt>
                <c:pt idx="2382">
                  <c:v>0</c:v>
                </c:pt>
                <c:pt idx="2383">
                  <c:v>0</c:v>
                </c:pt>
                <c:pt idx="2384">
                  <c:v>0</c:v>
                </c:pt>
                <c:pt idx="2385">
                  <c:v>0</c:v>
                </c:pt>
                <c:pt idx="2386">
                  <c:v>0</c:v>
                </c:pt>
                <c:pt idx="2387">
                  <c:v>0</c:v>
                </c:pt>
                <c:pt idx="2388">
                  <c:v>0</c:v>
                </c:pt>
                <c:pt idx="2389">
                  <c:v>0</c:v>
                </c:pt>
                <c:pt idx="2390">
                  <c:v>0</c:v>
                </c:pt>
                <c:pt idx="2391">
                  <c:v>0</c:v>
                </c:pt>
                <c:pt idx="2392">
                  <c:v>0</c:v>
                </c:pt>
                <c:pt idx="2393">
                  <c:v>0</c:v>
                </c:pt>
                <c:pt idx="2394">
                  <c:v>0</c:v>
                </c:pt>
                <c:pt idx="2395">
                  <c:v>0</c:v>
                </c:pt>
                <c:pt idx="2396">
                  <c:v>0</c:v>
                </c:pt>
                <c:pt idx="2397">
                  <c:v>0</c:v>
                </c:pt>
                <c:pt idx="2398">
                  <c:v>0</c:v>
                </c:pt>
                <c:pt idx="2399">
                  <c:v>0</c:v>
                </c:pt>
                <c:pt idx="2400">
                  <c:v>0</c:v>
                </c:pt>
                <c:pt idx="2401">
                  <c:v>0</c:v>
                </c:pt>
                <c:pt idx="2402">
                  <c:v>0</c:v>
                </c:pt>
                <c:pt idx="2403">
                  <c:v>0</c:v>
                </c:pt>
                <c:pt idx="2404">
                  <c:v>0</c:v>
                </c:pt>
                <c:pt idx="2405">
                  <c:v>0</c:v>
                </c:pt>
                <c:pt idx="2406">
                  <c:v>0</c:v>
                </c:pt>
                <c:pt idx="2407">
                  <c:v>0</c:v>
                </c:pt>
                <c:pt idx="2408">
                  <c:v>0</c:v>
                </c:pt>
                <c:pt idx="2409">
                  <c:v>0</c:v>
                </c:pt>
                <c:pt idx="2410">
                  <c:v>0</c:v>
                </c:pt>
                <c:pt idx="2411">
                  <c:v>0</c:v>
                </c:pt>
                <c:pt idx="2412">
                  <c:v>0</c:v>
                </c:pt>
                <c:pt idx="2413">
                  <c:v>0</c:v>
                </c:pt>
                <c:pt idx="2414">
                  <c:v>0</c:v>
                </c:pt>
                <c:pt idx="2415">
                  <c:v>0</c:v>
                </c:pt>
                <c:pt idx="2416">
                  <c:v>0</c:v>
                </c:pt>
                <c:pt idx="2417">
                  <c:v>0</c:v>
                </c:pt>
                <c:pt idx="2418">
                  <c:v>0</c:v>
                </c:pt>
                <c:pt idx="2419">
                  <c:v>0</c:v>
                </c:pt>
                <c:pt idx="2420">
                  <c:v>0</c:v>
                </c:pt>
                <c:pt idx="2421">
                  <c:v>0</c:v>
                </c:pt>
                <c:pt idx="2422">
                  <c:v>0</c:v>
                </c:pt>
                <c:pt idx="2423">
                  <c:v>0</c:v>
                </c:pt>
                <c:pt idx="2424">
                  <c:v>0</c:v>
                </c:pt>
                <c:pt idx="2425">
                  <c:v>0</c:v>
                </c:pt>
                <c:pt idx="2426">
                  <c:v>0</c:v>
                </c:pt>
                <c:pt idx="2427">
                  <c:v>0</c:v>
                </c:pt>
                <c:pt idx="2428">
                  <c:v>0</c:v>
                </c:pt>
                <c:pt idx="2429">
                  <c:v>0</c:v>
                </c:pt>
                <c:pt idx="2430">
                  <c:v>0</c:v>
                </c:pt>
                <c:pt idx="2431">
                  <c:v>0</c:v>
                </c:pt>
                <c:pt idx="2432">
                  <c:v>0</c:v>
                </c:pt>
                <c:pt idx="2433">
                  <c:v>0</c:v>
                </c:pt>
                <c:pt idx="2434">
                  <c:v>0</c:v>
                </c:pt>
                <c:pt idx="2435">
                  <c:v>0</c:v>
                </c:pt>
                <c:pt idx="2436">
                  <c:v>0</c:v>
                </c:pt>
                <c:pt idx="2437">
                  <c:v>0</c:v>
                </c:pt>
                <c:pt idx="2438">
                  <c:v>0</c:v>
                </c:pt>
                <c:pt idx="2439">
                  <c:v>0</c:v>
                </c:pt>
                <c:pt idx="2440">
                  <c:v>0</c:v>
                </c:pt>
                <c:pt idx="2441">
                  <c:v>0</c:v>
                </c:pt>
                <c:pt idx="2442">
                  <c:v>0</c:v>
                </c:pt>
                <c:pt idx="2443">
                  <c:v>0</c:v>
                </c:pt>
                <c:pt idx="2444">
                  <c:v>0</c:v>
                </c:pt>
                <c:pt idx="2445">
                  <c:v>0</c:v>
                </c:pt>
                <c:pt idx="2446">
                  <c:v>0</c:v>
                </c:pt>
                <c:pt idx="2447">
                  <c:v>0</c:v>
                </c:pt>
                <c:pt idx="2448">
                  <c:v>0</c:v>
                </c:pt>
                <c:pt idx="2449">
                  <c:v>0</c:v>
                </c:pt>
                <c:pt idx="2450">
                  <c:v>0</c:v>
                </c:pt>
                <c:pt idx="2451">
                  <c:v>0</c:v>
                </c:pt>
                <c:pt idx="2452">
                  <c:v>0</c:v>
                </c:pt>
                <c:pt idx="2453">
                  <c:v>0</c:v>
                </c:pt>
                <c:pt idx="2454">
                  <c:v>0</c:v>
                </c:pt>
                <c:pt idx="2455">
                  <c:v>0</c:v>
                </c:pt>
                <c:pt idx="2456">
                  <c:v>0</c:v>
                </c:pt>
                <c:pt idx="2457">
                  <c:v>0</c:v>
                </c:pt>
                <c:pt idx="2458">
                  <c:v>0</c:v>
                </c:pt>
                <c:pt idx="2459">
                  <c:v>0</c:v>
                </c:pt>
                <c:pt idx="2460">
                  <c:v>0</c:v>
                </c:pt>
                <c:pt idx="2461">
                  <c:v>0</c:v>
                </c:pt>
                <c:pt idx="2462">
                  <c:v>0</c:v>
                </c:pt>
                <c:pt idx="2463">
                  <c:v>0</c:v>
                </c:pt>
                <c:pt idx="2464">
                  <c:v>0</c:v>
                </c:pt>
                <c:pt idx="2465">
                  <c:v>0</c:v>
                </c:pt>
                <c:pt idx="2466">
                  <c:v>0</c:v>
                </c:pt>
                <c:pt idx="2467">
                  <c:v>0</c:v>
                </c:pt>
                <c:pt idx="2468">
                  <c:v>0</c:v>
                </c:pt>
                <c:pt idx="2469">
                  <c:v>0</c:v>
                </c:pt>
                <c:pt idx="2470">
                  <c:v>0</c:v>
                </c:pt>
                <c:pt idx="2471">
                  <c:v>0</c:v>
                </c:pt>
                <c:pt idx="2472">
                  <c:v>0</c:v>
                </c:pt>
                <c:pt idx="2473">
                  <c:v>0</c:v>
                </c:pt>
                <c:pt idx="2474">
                  <c:v>0</c:v>
                </c:pt>
                <c:pt idx="2475">
                  <c:v>0</c:v>
                </c:pt>
                <c:pt idx="2476">
                  <c:v>0</c:v>
                </c:pt>
                <c:pt idx="2477">
                  <c:v>0</c:v>
                </c:pt>
                <c:pt idx="2478">
                  <c:v>0</c:v>
                </c:pt>
                <c:pt idx="2479">
                  <c:v>0</c:v>
                </c:pt>
                <c:pt idx="2480">
                  <c:v>0</c:v>
                </c:pt>
                <c:pt idx="2481">
                  <c:v>0</c:v>
                </c:pt>
                <c:pt idx="2482">
                  <c:v>0</c:v>
                </c:pt>
                <c:pt idx="2483">
                  <c:v>0</c:v>
                </c:pt>
                <c:pt idx="2484">
                  <c:v>0</c:v>
                </c:pt>
                <c:pt idx="2485">
                  <c:v>0</c:v>
                </c:pt>
                <c:pt idx="2486">
                  <c:v>0</c:v>
                </c:pt>
                <c:pt idx="2487">
                  <c:v>0</c:v>
                </c:pt>
                <c:pt idx="2488">
                  <c:v>0</c:v>
                </c:pt>
                <c:pt idx="2489">
                  <c:v>0</c:v>
                </c:pt>
                <c:pt idx="2490">
                  <c:v>0</c:v>
                </c:pt>
                <c:pt idx="2491">
                  <c:v>0</c:v>
                </c:pt>
                <c:pt idx="2492">
                  <c:v>0</c:v>
                </c:pt>
                <c:pt idx="2493">
                  <c:v>0</c:v>
                </c:pt>
                <c:pt idx="2494">
                  <c:v>0</c:v>
                </c:pt>
                <c:pt idx="2495">
                  <c:v>0</c:v>
                </c:pt>
                <c:pt idx="2496">
                  <c:v>0</c:v>
                </c:pt>
                <c:pt idx="2497">
                  <c:v>0</c:v>
                </c:pt>
                <c:pt idx="2498">
                  <c:v>0</c:v>
                </c:pt>
                <c:pt idx="2499">
                  <c:v>0</c:v>
                </c:pt>
                <c:pt idx="2500">
                  <c:v>0</c:v>
                </c:pt>
                <c:pt idx="2501">
                  <c:v>0</c:v>
                </c:pt>
                <c:pt idx="2502">
                  <c:v>0</c:v>
                </c:pt>
                <c:pt idx="2503">
                  <c:v>0</c:v>
                </c:pt>
                <c:pt idx="2504">
                  <c:v>0</c:v>
                </c:pt>
                <c:pt idx="2505">
                  <c:v>0</c:v>
                </c:pt>
                <c:pt idx="2506">
                  <c:v>0</c:v>
                </c:pt>
                <c:pt idx="2507">
                  <c:v>0</c:v>
                </c:pt>
                <c:pt idx="2508">
                  <c:v>0</c:v>
                </c:pt>
                <c:pt idx="2509">
                  <c:v>0</c:v>
                </c:pt>
                <c:pt idx="2510">
                  <c:v>0</c:v>
                </c:pt>
                <c:pt idx="2511">
                  <c:v>0</c:v>
                </c:pt>
                <c:pt idx="2512">
                  <c:v>0</c:v>
                </c:pt>
                <c:pt idx="2513">
                  <c:v>0</c:v>
                </c:pt>
                <c:pt idx="2514">
                  <c:v>0</c:v>
                </c:pt>
                <c:pt idx="2515">
                  <c:v>0</c:v>
                </c:pt>
                <c:pt idx="2516">
                  <c:v>0</c:v>
                </c:pt>
                <c:pt idx="2517">
                  <c:v>0</c:v>
                </c:pt>
                <c:pt idx="2518">
                  <c:v>0</c:v>
                </c:pt>
                <c:pt idx="2519">
                  <c:v>0</c:v>
                </c:pt>
                <c:pt idx="2520">
                  <c:v>0</c:v>
                </c:pt>
                <c:pt idx="2521">
                  <c:v>0</c:v>
                </c:pt>
                <c:pt idx="2522">
                  <c:v>0</c:v>
                </c:pt>
                <c:pt idx="2523">
                  <c:v>0</c:v>
                </c:pt>
                <c:pt idx="2524">
                  <c:v>0</c:v>
                </c:pt>
                <c:pt idx="2525">
                  <c:v>0</c:v>
                </c:pt>
                <c:pt idx="2526">
                  <c:v>0</c:v>
                </c:pt>
                <c:pt idx="2527">
                  <c:v>0</c:v>
                </c:pt>
                <c:pt idx="2528">
                  <c:v>0</c:v>
                </c:pt>
                <c:pt idx="2529">
                  <c:v>0</c:v>
                </c:pt>
                <c:pt idx="2530">
                  <c:v>0</c:v>
                </c:pt>
                <c:pt idx="2531">
                  <c:v>0</c:v>
                </c:pt>
                <c:pt idx="2532">
                  <c:v>0</c:v>
                </c:pt>
                <c:pt idx="2533">
                  <c:v>0</c:v>
                </c:pt>
                <c:pt idx="2534">
                  <c:v>0</c:v>
                </c:pt>
                <c:pt idx="2535">
                  <c:v>0</c:v>
                </c:pt>
                <c:pt idx="2536">
                  <c:v>0</c:v>
                </c:pt>
                <c:pt idx="2537">
                  <c:v>0</c:v>
                </c:pt>
                <c:pt idx="2538">
                  <c:v>0</c:v>
                </c:pt>
                <c:pt idx="2539">
                  <c:v>0</c:v>
                </c:pt>
                <c:pt idx="2540">
                  <c:v>0</c:v>
                </c:pt>
                <c:pt idx="2541">
                  <c:v>0</c:v>
                </c:pt>
                <c:pt idx="2542">
                  <c:v>0</c:v>
                </c:pt>
                <c:pt idx="2543">
                  <c:v>0</c:v>
                </c:pt>
                <c:pt idx="2544">
                  <c:v>0</c:v>
                </c:pt>
                <c:pt idx="2545">
                  <c:v>0</c:v>
                </c:pt>
                <c:pt idx="2546">
                  <c:v>0</c:v>
                </c:pt>
                <c:pt idx="2547">
                  <c:v>0</c:v>
                </c:pt>
                <c:pt idx="2548">
                  <c:v>0</c:v>
                </c:pt>
                <c:pt idx="2549">
                  <c:v>0</c:v>
                </c:pt>
                <c:pt idx="2550">
                  <c:v>0</c:v>
                </c:pt>
                <c:pt idx="2551">
                  <c:v>0</c:v>
                </c:pt>
                <c:pt idx="2552">
                  <c:v>0</c:v>
                </c:pt>
                <c:pt idx="2553">
                  <c:v>0</c:v>
                </c:pt>
                <c:pt idx="2554">
                  <c:v>0</c:v>
                </c:pt>
                <c:pt idx="2555">
                  <c:v>0</c:v>
                </c:pt>
                <c:pt idx="2556">
                  <c:v>0</c:v>
                </c:pt>
                <c:pt idx="2557">
                  <c:v>0</c:v>
                </c:pt>
                <c:pt idx="2558">
                  <c:v>0</c:v>
                </c:pt>
                <c:pt idx="2559">
                  <c:v>0</c:v>
                </c:pt>
                <c:pt idx="2560">
                  <c:v>0</c:v>
                </c:pt>
                <c:pt idx="2561">
                  <c:v>0</c:v>
                </c:pt>
                <c:pt idx="2562">
                  <c:v>0</c:v>
                </c:pt>
                <c:pt idx="2563">
                  <c:v>0</c:v>
                </c:pt>
                <c:pt idx="2564">
                  <c:v>0</c:v>
                </c:pt>
                <c:pt idx="2565">
                  <c:v>0</c:v>
                </c:pt>
                <c:pt idx="2566">
                  <c:v>0</c:v>
                </c:pt>
                <c:pt idx="2567">
                  <c:v>0</c:v>
                </c:pt>
                <c:pt idx="2568">
                  <c:v>0</c:v>
                </c:pt>
                <c:pt idx="2569">
                  <c:v>0</c:v>
                </c:pt>
                <c:pt idx="2570">
                  <c:v>0</c:v>
                </c:pt>
                <c:pt idx="2571">
                  <c:v>0</c:v>
                </c:pt>
                <c:pt idx="2572">
                  <c:v>0</c:v>
                </c:pt>
                <c:pt idx="2573">
                  <c:v>0</c:v>
                </c:pt>
                <c:pt idx="2574">
                  <c:v>0</c:v>
                </c:pt>
                <c:pt idx="2575">
                  <c:v>0</c:v>
                </c:pt>
                <c:pt idx="2576">
                  <c:v>0</c:v>
                </c:pt>
                <c:pt idx="2577">
                  <c:v>0</c:v>
                </c:pt>
                <c:pt idx="2578">
                  <c:v>0</c:v>
                </c:pt>
                <c:pt idx="2579">
                  <c:v>0</c:v>
                </c:pt>
                <c:pt idx="2580">
                  <c:v>0</c:v>
                </c:pt>
                <c:pt idx="2581">
                  <c:v>0</c:v>
                </c:pt>
                <c:pt idx="2582">
                  <c:v>0</c:v>
                </c:pt>
                <c:pt idx="2583">
                  <c:v>0</c:v>
                </c:pt>
                <c:pt idx="2584">
                  <c:v>0</c:v>
                </c:pt>
                <c:pt idx="2585">
                  <c:v>0</c:v>
                </c:pt>
                <c:pt idx="2586">
                  <c:v>0</c:v>
                </c:pt>
                <c:pt idx="2587">
                  <c:v>0</c:v>
                </c:pt>
                <c:pt idx="2588">
                  <c:v>0</c:v>
                </c:pt>
                <c:pt idx="2589">
                  <c:v>0</c:v>
                </c:pt>
                <c:pt idx="2590">
                  <c:v>0</c:v>
                </c:pt>
                <c:pt idx="2591">
                  <c:v>0</c:v>
                </c:pt>
                <c:pt idx="2592">
                  <c:v>0</c:v>
                </c:pt>
                <c:pt idx="2593">
                  <c:v>0</c:v>
                </c:pt>
                <c:pt idx="2594">
                  <c:v>0</c:v>
                </c:pt>
                <c:pt idx="2595">
                  <c:v>0</c:v>
                </c:pt>
                <c:pt idx="2596">
                  <c:v>0</c:v>
                </c:pt>
                <c:pt idx="2597">
                  <c:v>0</c:v>
                </c:pt>
                <c:pt idx="2598">
                  <c:v>0</c:v>
                </c:pt>
                <c:pt idx="2599">
                  <c:v>0</c:v>
                </c:pt>
                <c:pt idx="2600">
                  <c:v>0</c:v>
                </c:pt>
                <c:pt idx="2601">
                  <c:v>0</c:v>
                </c:pt>
                <c:pt idx="2602">
                  <c:v>0</c:v>
                </c:pt>
                <c:pt idx="2603">
                  <c:v>0</c:v>
                </c:pt>
                <c:pt idx="2604">
                  <c:v>0</c:v>
                </c:pt>
                <c:pt idx="2605">
                  <c:v>0</c:v>
                </c:pt>
                <c:pt idx="2606">
                  <c:v>0</c:v>
                </c:pt>
                <c:pt idx="2607">
                  <c:v>0</c:v>
                </c:pt>
                <c:pt idx="2608">
                  <c:v>0</c:v>
                </c:pt>
                <c:pt idx="2609">
                  <c:v>0</c:v>
                </c:pt>
                <c:pt idx="2610">
                  <c:v>0</c:v>
                </c:pt>
                <c:pt idx="2611">
                  <c:v>0</c:v>
                </c:pt>
                <c:pt idx="2612">
                  <c:v>0</c:v>
                </c:pt>
                <c:pt idx="2613">
                  <c:v>0</c:v>
                </c:pt>
                <c:pt idx="2614">
                  <c:v>0</c:v>
                </c:pt>
                <c:pt idx="2615">
                  <c:v>0</c:v>
                </c:pt>
                <c:pt idx="2616">
                  <c:v>0</c:v>
                </c:pt>
                <c:pt idx="2617">
                  <c:v>0</c:v>
                </c:pt>
                <c:pt idx="2618">
                  <c:v>0</c:v>
                </c:pt>
                <c:pt idx="2619">
                  <c:v>0</c:v>
                </c:pt>
                <c:pt idx="2620">
                  <c:v>0</c:v>
                </c:pt>
                <c:pt idx="2621">
                  <c:v>0</c:v>
                </c:pt>
                <c:pt idx="2622">
                  <c:v>0</c:v>
                </c:pt>
                <c:pt idx="2623">
                  <c:v>0</c:v>
                </c:pt>
                <c:pt idx="2624">
                  <c:v>0</c:v>
                </c:pt>
                <c:pt idx="2625">
                  <c:v>0</c:v>
                </c:pt>
                <c:pt idx="2626">
                  <c:v>0</c:v>
                </c:pt>
                <c:pt idx="2627">
                  <c:v>0</c:v>
                </c:pt>
                <c:pt idx="2628">
                  <c:v>0</c:v>
                </c:pt>
                <c:pt idx="2629">
                  <c:v>0</c:v>
                </c:pt>
                <c:pt idx="2630">
                  <c:v>0</c:v>
                </c:pt>
                <c:pt idx="2631">
                  <c:v>0</c:v>
                </c:pt>
                <c:pt idx="2632">
                  <c:v>0</c:v>
                </c:pt>
                <c:pt idx="2633">
                  <c:v>0</c:v>
                </c:pt>
                <c:pt idx="2634">
                  <c:v>0</c:v>
                </c:pt>
                <c:pt idx="2635">
                  <c:v>0</c:v>
                </c:pt>
                <c:pt idx="2636">
                  <c:v>0</c:v>
                </c:pt>
                <c:pt idx="2637">
                  <c:v>0</c:v>
                </c:pt>
                <c:pt idx="2638">
                  <c:v>0</c:v>
                </c:pt>
                <c:pt idx="2639">
                  <c:v>0</c:v>
                </c:pt>
                <c:pt idx="2640">
                  <c:v>0</c:v>
                </c:pt>
                <c:pt idx="2641">
                  <c:v>0</c:v>
                </c:pt>
                <c:pt idx="2642">
                  <c:v>0</c:v>
                </c:pt>
                <c:pt idx="2643">
                  <c:v>0</c:v>
                </c:pt>
                <c:pt idx="2644">
                  <c:v>0</c:v>
                </c:pt>
                <c:pt idx="2645">
                  <c:v>0</c:v>
                </c:pt>
                <c:pt idx="2646">
                  <c:v>0</c:v>
                </c:pt>
                <c:pt idx="2647">
                  <c:v>0</c:v>
                </c:pt>
                <c:pt idx="2648">
                  <c:v>0</c:v>
                </c:pt>
                <c:pt idx="2649">
                  <c:v>0</c:v>
                </c:pt>
                <c:pt idx="2650">
                  <c:v>0</c:v>
                </c:pt>
                <c:pt idx="2651">
                  <c:v>0</c:v>
                </c:pt>
                <c:pt idx="2652">
                  <c:v>0</c:v>
                </c:pt>
                <c:pt idx="2653">
                  <c:v>0</c:v>
                </c:pt>
                <c:pt idx="2654">
                  <c:v>0</c:v>
                </c:pt>
                <c:pt idx="2655">
                  <c:v>0</c:v>
                </c:pt>
                <c:pt idx="2656">
                  <c:v>0</c:v>
                </c:pt>
                <c:pt idx="2657">
                  <c:v>0</c:v>
                </c:pt>
                <c:pt idx="2658">
                  <c:v>0</c:v>
                </c:pt>
                <c:pt idx="2659">
                  <c:v>0</c:v>
                </c:pt>
                <c:pt idx="2660">
                  <c:v>0</c:v>
                </c:pt>
                <c:pt idx="2661">
                  <c:v>0</c:v>
                </c:pt>
                <c:pt idx="2662">
                  <c:v>0</c:v>
                </c:pt>
                <c:pt idx="2663">
                  <c:v>0</c:v>
                </c:pt>
                <c:pt idx="2664">
                  <c:v>0</c:v>
                </c:pt>
                <c:pt idx="2665">
                  <c:v>0</c:v>
                </c:pt>
                <c:pt idx="2666">
                  <c:v>0</c:v>
                </c:pt>
                <c:pt idx="2667">
                  <c:v>0</c:v>
                </c:pt>
                <c:pt idx="2668">
                  <c:v>0</c:v>
                </c:pt>
                <c:pt idx="2669">
                  <c:v>0</c:v>
                </c:pt>
                <c:pt idx="2670">
                  <c:v>0</c:v>
                </c:pt>
                <c:pt idx="2671">
                  <c:v>0</c:v>
                </c:pt>
                <c:pt idx="2672">
                  <c:v>0</c:v>
                </c:pt>
                <c:pt idx="2673">
                  <c:v>0</c:v>
                </c:pt>
                <c:pt idx="2674">
                  <c:v>0</c:v>
                </c:pt>
                <c:pt idx="2675">
                  <c:v>0</c:v>
                </c:pt>
                <c:pt idx="2676">
                  <c:v>0</c:v>
                </c:pt>
                <c:pt idx="2677">
                  <c:v>0</c:v>
                </c:pt>
                <c:pt idx="2678">
                  <c:v>0</c:v>
                </c:pt>
                <c:pt idx="2679">
                  <c:v>0</c:v>
                </c:pt>
                <c:pt idx="2680">
                  <c:v>0</c:v>
                </c:pt>
                <c:pt idx="2681">
                  <c:v>0</c:v>
                </c:pt>
                <c:pt idx="2682">
                  <c:v>0</c:v>
                </c:pt>
                <c:pt idx="2683">
                  <c:v>0</c:v>
                </c:pt>
                <c:pt idx="2684">
                  <c:v>0</c:v>
                </c:pt>
                <c:pt idx="2685">
                  <c:v>0</c:v>
                </c:pt>
                <c:pt idx="2686">
                  <c:v>0</c:v>
                </c:pt>
                <c:pt idx="2687">
                  <c:v>0</c:v>
                </c:pt>
                <c:pt idx="2688">
                  <c:v>0</c:v>
                </c:pt>
                <c:pt idx="2689">
                  <c:v>0</c:v>
                </c:pt>
                <c:pt idx="2690">
                  <c:v>0</c:v>
                </c:pt>
                <c:pt idx="2691">
                  <c:v>0</c:v>
                </c:pt>
                <c:pt idx="2692">
                  <c:v>0</c:v>
                </c:pt>
                <c:pt idx="2693">
                  <c:v>0</c:v>
                </c:pt>
                <c:pt idx="2694">
                  <c:v>0</c:v>
                </c:pt>
                <c:pt idx="2695">
                  <c:v>0</c:v>
                </c:pt>
                <c:pt idx="2696">
                  <c:v>0</c:v>
                </c:pt>
                <c:pt idx="2697">
                  <c:v>0</c:v>
                </c:pt>
                <c:pt idx="2698">
                  <c:v>0</c:v>
                </c:pt>
                <c:pt idx="2699">
                  <c:v>0</c:v>
                </c:pt>
                <c:pt idx="2700">
                  <c:v>0</c:v>
                </c:pt>
                <c:pt idx="2701">
                  <c:v>0</c:v>
                </c:pt>
                <c:pt idx="2702">
                  <c:v>0</c:v>
                </c:pt>
                <c:pt idx="2703">
                  <c:v>0</c:v>
                </c:pt>
                <c:pt idx="2704">
                  <c:v>0</c:v>
                </c:pt>
                <c:pt idx="2705">
                  <c:v>0</c:v>
                </c:pt>
                <c:pt idx="2706">
                  <c:v>0</c:v>
                </c:pt>
                <c:pt idx="2707">
                  <c:v>0</c:v>
                </c:pt>
                <c:pt idx="2708">
                  <c:v>0</c:v>
                </c:pt>
                <c:pt idx="2709">
                  <c:v>0</c:v>
                </c:pt>
                <c:pt idx="2710">
                  <c:v>0</c:v>
                </c:pt>
                <c:pt idx="2711">
                  <c:v>0</c:v>
                </c:pt>
                <c:pt idx="2712">
                  <c:v>0</c:v>
                </c:pt>
                <c:pt idx="2713">
                  <c:v>0</c:v>
                </c:pt>
                <c:pt idx="2714">
                  <c:v>0</c:v>
                </c:pt>
                <c:pt idx="2715">
                  <c:v>0</c:v>
                </c:pt>
                <c:pt idx="2716">
                  <c:v>0</c:v>
                </c:pt>
                <c:pt idx="2717">
                  <c:v>0</c:v>
                </c:pt>
                <c:pt idx="2718">
                  <c:v>0</c:v>
                </c:pt>
                <c:pt idx="2719">
                  <c:v>0</c:v>
                </c:pt>
                <c:pt idx="2720">
                  <c:v>0</c:v>
                </c:pt>
                <c:pt idx="2721">
                  <c:v>0</c:v>
                </c:pt>
                <c:pt idx="2722">
                  <c:v>0</c:v>
                </c:pt>
                <c:pt idx="2723">
                  <c:v>0</c:v>
                </c:pt>
                <c:pt idx="2724">
                  <c:v>0</c:v>
                </c:pt>
                <c:pt idx="2725">
                  <c:v>0</c:v>
                </c:pt>
                <c:pt idx="2726">
                  <c:v>0</c:v>
                </c:pt>
                <c:pt idx="2727">
                  <c:v>0</c:v>
                </c:pt>
                <c:pt idx="2728">
                  <c:v>0</c:v>
                </c:pt>
                <c:pt idx="2729">
                  <c:v>0</c:v>
                </c:pt>
                <c:pt idx="2730">
                  <c:v>0</c:v>
                </c:pt>
                <c:pt idx="2731">
                  <c:v>0</c:v>
                </c:pt>
                <c:pt idx="2732">
                  <c:v>0</c:v>
                </c:pt>
                <c:pt idx="2733">
                  <c:v>0</c:v>
                </c:pt>
                <c:pt idx="2734">
                  <c:v>0</c:v>
                </c:pt>
                <c:pt idx="2735">
                  <c:v>0</c:v>
                </c:pt>
                <c:pt idx="2736">
                  <c:v>0</c:v>
                </c:pt>
                <c:pt idx="2737">
                  <c:v>0</c:v>
                </c:pt>
                <c:pt idx="2738">
                  <c:v>0</c:v>
                </c:pt>
                <c:pt idx="2739">
                  <c:v>0</c:v>
                </c:pt>
                <c:pt idx="2740">
                  <c:v>0</c:v>
                </c:pt>
                <c:pt idx="2741">
                  <c:v>0</c:v>
                </c:pt>
                <c:pt idx="2742">
                  <c:v>0</c:v>
                </c:pt>
                <c:pt idx="2743">
                  <c:v>0</c:v>
                </c:pt>
                <c:pt idx="2744">
                  <c:v>0</c:v>
                </c:pt>
                <c:pt idx="2745">
                  <c:v>0</c:v>
                </c:pt>
                <c:pt idx="2746">
                  <c:v>0</c:v>
                </c:pt>
                <c:pt idx="2747">
                  <c:v>0</c:v>
                </c:pt>
                <c:pt idx="2748">
                  <c:v>0</c:v>
                </c:pt>
                <c:pt idx="2749">
                  <c:v>0</c:v>
                </c:pt>
                <c:pt idx="2750">
                  <c:v>0</c:v>
                </c:pt>
                <c:pt idx="2751">
                  <c:v>0</c:v>
                </c:pt>
                <c:pt idx="2752">
                  <c:v>0</c:v>
                </c:pt>
                <c:pt idx="2753">
                  <c:v>0</c:v>
                </c:pt>
                <c:pt idx="2754">
                  <c:v>0</c:v>
                </c:pt>
                <c:pt idx="2755">
                  <c:v>0</c:v>
                </c:pt>
                <c:pt idx="2756">
                  <c:v>0</c:v>
                </c:pt>
                <c:pt idx="2757">
                  <c:v>0</c:v>
                </c:pt>
                <c:pt idx="2758">
                  <c:v>0</c:v>
                </c:pt>
                <c:pt idx="2759">
                  <c:v>0</c:v>
                </c:pt>
                <c:pt idx="2760">
                  <c:v>0</c:v>
                </c:pt>
                <c:pt idx="2761">
                  <c:v>0</c:v>
                </c:pt>
                <c:pt idx="2762">
                  <c:v>0</c:v>
                </c:pt>
                <c:pt idx="2763">
                  <c:v>0</c:v>
                </c:pt>
                <c:pt idx="2764">
                  <c:v>0</c:v>
                </c:pt>
                <c:pt idx="2765">
                  <c:v>0</c:v>
                </c:pt>
                <c:pt idx="2766">
                  <c:v>0</c:v>
                </c:pt>
                <c:pt idx="2767">
                  <c:v>0</c:v>
                </c:pt>
                <c:pt idx="2768">
                  <c:v>0</c:v>
                </c:pt>
                <c:pt idx="2769">
                  <c:v>0</c:v>
                </c:pt>
                <c:pt idx="2770">
                  <c:v>0</c:v>
                </c:pt>
                <c:pt idx="2771">
                  <c:v>0</c:v>
                </c:pt>
                <c:pt idx="2772">
                  <c:v>0</c:v>
                </c:pt>
                <c:pt idx="2773">
                  <c:v>0</c:v>
                </c:pt>
                <c:pt idx="2774">
                  <c:v>0</c:v>
                </c:pt>
                <c:pt idx="2775">
                  <c:v>0</c:v>
                </c:pt>
                <c:pt idx="2776">
                  <c:v>0</c:v>
                </c:pt>
                <c:pt idx="2777">
                  <c:v>0</c:v>
                </c:pt>
                <c:pt idx="2778">
                  <c:v>0</c:v>
                </c:pt>
                <c:pt idx="2779">
                  <c:v>0</c:v>
                </c:pt>
                <c:pt idx="2780">
                  <c:v>0</c:v>
                </c:pt>
                <c:pt idx="2781">
                  <c:v>0</c:v>
                </c:pt>
                <c:pt idx="2782">
                  <c:v>0</c:v>
                </c:pt>
                <c:pt idx="2783">
                  <c:v>0</c:v>
                </c:pt>
                <c:pt idx="2784">
                  <c:v>0</c:v>
                </c:pt>
                <c:pt idx="2785">
                  <c:v>0</c:v>
                </c:pt>
                <c:pt idx="2786">
                  <c:v>0</c:v>
                </c:pt>
                <c:pt idx="2787">
                  <c:v>0</c:v>
                </c:pt>
                <c:pt idx="2788">
                  <c:v>0</c:v>
                </c:pt>
                <c:pt idx="2789">
                  <c:v>0</c:v>
                </c:pt>
                <c:pt idx="2790">
                  <c:v>0</c:v>
                </c:pt>
                <c:pt idx="2791">
                  <c:v>0</c:v>
                </c:pt>
                <c:pt idx="2792">
                  <c:v>0</c:v>
                </c:pt>
                <c:pt idx="2793">
                  <c:v>0</c:v>
                </c:pt>
                <c:pt idx="2794">
                  <c:v>0</c:v>
                </c:pt>
                <c:pt idx="2795">
                  <c:v>0</c:v>
                </c:pt>
                <c:pt idx="2796">
                  <c:v>0</c:v>
                </c:pt>
                <c:pt idx="2797">
                  <c:v>0</c:v>
                </c:pt>
                <c:pt idx="2798">
                  <c:v>0</c:v>
                </c:pt>
                <c:pt idx="2799">
                  <c:v>0</c:v>
                </c:pt>
                <c:pt idx="2800">
                  <c:v>0</c:v>
                </c:pt>
                <c:pt idx="2801">
                  <c:v>0</c:v>
                </c:pt>
                <c:pt idx="2802">
                  <c:v>0</c:v>
                </c:pt>
                <c:pt idx="2803">
                  <c:v>0</c:v>
                </c:pt>
                <c:pt idx="2804">
                  <c:v>0</c:v>
                </c:pt>
                <c:pt idx="2805">
                  <c:v>0</c:v>
                </c:pt>
                <c:pt idx="2806">
                  <c:v>0</c:v>
                </c:pt>
                <c:pt idx="2807">
                  <c:v>0</c:v>
                </c:pt>
                <c:pt idx="2808">
                  <c:v>0</c:v>
                </c:pt>
                <c:pt idx="2809">
                  <c:v>0</c:v>
                </c:pt>
                <c:pt idx="2810">
                  <c:v>0</c:v>
                </c:pt>
                <c:pt idx="2811">
                  <c:v>0</c:v>
                </c:pt>
                <c:pt idx="2812">
                  <c:v>0</c:v>
                </c:pt>
                <c:pt idx="2813">
                  <c:v>0</c:v>
                </c:pt>
                <c:pt idx="2814">
                  <c:v>0</c:v>
                </c:pt>
                <c:pt idx="2815">
                  <c:v>0</c:v>
                </c:pt>
                <c:pt idx="2816">
                  <c:v>0</c:v>
                </c:pt>
                <c:pt idx="2817">
                  <c:v>0</c:v>
                </c:pt>
                <c:pt idx="2818">
                  <c:v>0</c:v>
                </c:pt>
                <c:pt idx="2819">
                  <c:v>0</c:v>
                </c:pt>
                <c:pt idx="2820">
                  <c:v>0</c:v>
                </c:pt>
                <c:pt idx="2821">
                  <c:v>0</c:v>
                </c:pt>
                <c:pt idx="2822">
                  <c:v>0</c:v>
                </c:pt>
                <c:pt idx="2823">
                  <c:v>0</c:v>
                </c:pt>
                <c:pt idx="2824">
                  <c:v>0</c:v>
                </c:pt>
                <c:pt idx="2825">
                  <c:v>0</c:v>
                </c:pt>
                <c:pt idx="2826">
                  <c:v>0</c:v>
                </c:pt>
                <c:pt idx="2827">
                  <c:v>0</c:v>
                </c:pt>
                <c:pt idx="2828">
                  <c:v>0</c:v>
                </c:pt>
                <c:pt idx="2829">
                  <c:v>0</c:v>
                </c:pt>
                <c:pt idx="2830">
                  <c:v>0</c:v>
                </c:pt>
                <c:pt idx="2831">
                  <c:v>0</c:v>
                </c:pt>
                <c:pt idx="2832">
                  <c:v>0</c:v>
                </c:pt>
                <c:pt idx="2833">
                  <c:v>0</c:v>
                </c:pt>
                <c:pt idx="2834">
                  <c:v>0</c:v>
                </c:pt>
                <c:pt idx="2835">
                  <c:v>0</c:v>
                </c:pt>
                <c:pt idx="2836">
                  <c:v>0</c:v>
                </c:pt>
                <c:pt idx="2837">
                  <c:v>0</c:v>
                </c:pt>
                <c:pt idx="2838">
                  <c:v>0</c:v>
                </c:pt>
                <c:pt idx="2839">
                  <c:v>0</c:v>
                </c:pt>
                <c:pt idx="2840">
                  <c:v>0</c:v>
                </c:pt>
                <c:pt idx="2841">
                  <c:v>0</c:v>
                </c:pt>
                <c:pt idx="2842">
                  <c:v>0</c:v>
                </c:pt>
                <c:pt idx="2843">
                  <c:v>0</c:v>
                </c:pt>
                <c:pt idx="2844">
                  <c:v>0</c:v>
                </c:pt>
                <c:pt idx="2845">
                  <c:v>0</c:v>
                </c:pt>
                <c:pt idx="2846">
                  <c:v>0</c:v>
                </c:pt>
                <c:pt idx="2847">
                  <c:v>0</c:v>
                </c:pt>
                <c:pt idx="2848">
                  <c:v>0</c:v>
                </c:pt>
                <c:pt idx="2849">
                  <c:v>0</c:v>
                </c:pt>
                <c:pt idx="2850">
                  <c:v>0</c:v>
                </c:pt>
                <c:pt idx="2851">
                  <c:v>0</c:v>
                </c:pt>
                <c:pt idx="2852">
                  <c:v>0</c:v>
                </c:pt>
                <c:pt idx="2853">
                  <c:v>0</c:v>
                </c:pt>
                <c:pt idx="2854">
                  <c:v>0</c:v>
                </c:pt>
                <c:pt idx="2855">
                  <c:v>0</c:v>
                </c:pt>
                <c:pt idx="2856">
                  <c:v>0</c:v>
                </c:pt>
                <c:pt idx="2857">
                  <c:v>0</c:v>
                </c:pt>
                <c:pt idx="2858">
                  <c:v>0</c:v>
                </c:pt>
                <c:pt idx="2859">
                  <c:v>0</c:v>
                </c:pt>
                <c:pt idx="2860">
                  <c:v>0</c:v>
                </c:pt>
                <c:pt idx="2861">
                  <c:v>0</c:v>
                </c:pt>
                <c:pt idx="2862">
                  <c:v>0</c:v>
                </c:pt>
                <c:pt idx="2863">
                  <c:v>0</c:v>
                </c:pt>
                <c:pt idx="2864">
                  <c:v>0</c:v>
                </c:pt>
                <c:pt idx="2865">
                  <c:v>0</c:v>
                </c:pt>
                <c:pt idx="2866">
                  <c:v>0</c:v>
                </c:pt>
                <c:pt idx="2867">
                  <c:v>0</c:v>
                </c:pt>
                <c:pt idx="2868">
                  <c:v>0</c:v>
                </c:pt>
                <c:pt idx="2869">
                  <c:v>0</c:v>
                </c:pt>
                <c:pt idx="2870">
                  <c:v>0</c:v>
                </c:pt>
                <c:pt idx="2871">
                  <c:v>0</c:v>
                </c:pt>
                <c:pt idx="2872">
                  <c:v>0</c:v>
                </c:pt>
                <c:pt idx="2873">
                  <c:v>0</c:v>
                </c:pt>
                <c:pt idx="2874">
                  <c:v>0</c:v>
                </c:pt>
                <c:pt idx="2875">
                  <c:v>0</c:v>
                </c:pt>
                <c:pt idx="2876">
                  <c:v>0</c:v>
                </c:pt>
                <c:pt idx="2877">
                  <c:v>0</c:v>
                </c:pt>
                <c:pt idx="2878">
                  <c:v>0</c:v>
                </c:pt>
                <c:pt idx="2879">
                  <c:v>0</c:v>
                </c:pt>
                <c:pt idx="2880">
                  <c:v>0</c:v>
                </c:pt>
                <c:pt idx="2881">
                  <c:v>0</c:v>
                </c:pt>
                <c:pt idx="2882">
                  <c:v>0</c:v>
                </c:pt>
                <c:pt idx="2883">
                  <c:v>0</c:v>
                </c:pt>
                <c:pt idx="2884">
                  <c:v>0</c:v>
                </c:pt>
                <c:pt idx="2885">
                  <c:v>0</c:v>
                </c:pt>
                <c:pt idx="2886">
                  <c:v>0</c:v>
                </c:pt>
                <c:pt idx="2887">
                  <c:v>0</c:v>
                </c:pt>
                <c:pt idx="2888">
                  <c:v>0</c:v>
                </c:pt>
                <c:pt idx="2889">
                  <c:v>0</c:v>
                </c:pt>
                <c:pt idx="2890">
                  <c:v>0</c:v>
                </c:pt>
                <c:pt idx="2891">
                  <c:v>0</c:v>
                </c:pt>
                <c:pt idx="2892">
                  <c:v>0</c:v>
                </c:pt>
                <c:pt idx="2893">
                  <c:v>0</c:v>
                </c:pt>
                <c:pt idx="2894">
                  <c:v>0</c:v>
                </c:pt>
                <c:pt idx="2895">
                  <c:v>0</c:v>
                </c:pt>
                <c:pt idx="2896">
                  <c:v>0</c:v>
                </c:pt>
                <c:pt idx="2897">
                  <c:v>0</c:v>
                </c:pt>
                <c:pt idx="2898">
                  <c:v>0</c:v>
                </c:pt>
                <c:pt idx="2899">
                  <c:v>0</c:v>
                </c:pt>
                <c:pt idx="2900">
                  <c:v>0</c:v>
                </c:pt>
                <c:pt idx="2901">
                  <c:v>0</c:v>
                </c:pt>
                <c:pt idx="2902">
                  <c:v>0</c:v>
                </c:pt>
                <c:pt idx="2903">
                  <c:v>0</c:v>
                </c:pt>
                <c:pt idx="2904">
                  <c:v>0</c:v>
                </c:pt>
                <c:pt idx="2905">
                  <c:v>0</c:v>
                </c:pt>
                <c:pt idx="2906">
                  <c:v>0</c:v>
                </c:pt>
                <c:pt idx="2907">
                  <c:v>0</c:v>
                </c:pt>
                <c:pt idx="2908">
                  <c:v>0</c:v>
                </c:pt>
                <c:pt idx="2909">
                  <c:v>0</c:v>
                </c:pt>
                <c:pt idx="2910">
                  <c:v>0</c:v>
                </c:pt>
                <c:pt idx="2911">
                  <c:v>0</c:v>
                </c:pt>
                <c:pt idx="2912">
                  <c:v>0</c:v>
                </c:pt>
                <c:pt idx="2913">
                  <c:v>0</c:v>
                </c:pt>
                <c:pt idx="2914">
                  <c:v>0</c:v>
                </c:pt>
                <c:pt idx="2915">
                  <c:v>0</c:v>
                </c:pt>
                <c:pt idx="2916">
                  <c:v>0</c:v>
                </c:pt>
                <c:pt idx="2917">
                  <c:v>0</c:v>
                </c:pt>
                <c:pt idx="2918">
                  <c:v>0</c:v>
                </c:pt>
                <c:pt idx="2919">
                  <c:v>0</c:v>
                </c:pt>
                <c:pt idx="2920">
                  <c:v>0</c:v>
                </c:pt>
                <c:pt idx="2921">
                  <c:v>0</c:v>
                </c:pt>
                <c:pt idx="2922">
                  <c:v>0</c:v>
                </c:pt>
                <c:pt idx="2923">
                  <c:v>0</c:v>
                </c:pt>
                <c:pt idx="2924">
                  <c:v>0</c:v>
                </c:pt>
                <c:pt idx="2925">
                  <c:v>0</c:v>
                </c:pt>
                <c:pt idx="2926">
                  <c:v>0</c:v>
                </c:pt>
                <c:pt idx="2927">
                  <c:v>0</c:v>
                </c:pt>
                <c:pt idx="2928">
                  <c:v>0</c:v>
                </c:pt>
                <c:pt idx="2929">
                  <c:v>0</c:v>
                </c:pt>
                <c:pt idx="2930">
                  <c:v>0</c:v>
                </c:pt>
                <c:pt idx="2931">
                  <c:v>0</c:v>
                </c:pt>
                <c:pt idx="2932">
                  <c:v>0</c:v>
                </c:pt>
                <c:pt idx="2933">
                  <c:v>0</c:v>
                </c:pt>
                <c:pt idx="2934">
                  <c:v>0</c:v>
                </c:pt>
                <c:pt idx="2935">
                  <c:v>0</c:v>
                </c:pt>
                <c:pt idx="2936">
                  <c:v>0</c:v>
                </c:pt>
                <c:pt idx="2937">
                  <c:v>0</c:v>
                </c:pt>
                <c:pt idx="2938">
                  <c:v>0</c:v>
                </c:pt>
                <c:pt idx="2939">
                  <c:v>0</c:v>
                </c:pt>
                <c:pt idx="2940">
                  <c:v>0</c:v>
                </c:pt>
                <c:pt idx="2941">
                  <c:v>0</c:v>
                </c:pt>
                <c:pt idx="2942">
                  <c:v>0</c:v>
                </c:pt>
                <c:pt idx="2943">
                  <c:v>0</c:v>
                </c:pt>
                <c:pt idx="2944">
                  <c:v>0</c:v>
                </c:pt>
                <c:pt idx="2945">
                  <c:v>0</c:v>
                </c:pt>
                <c:pt idx="2946">
                  <c:v>0</c:v>
                </c:pt>
                <c:pt idx="2947">
                  <c:v>0</c:v>
                </c:pt>
                <c:pt idx="2948">
                  <c:v>0</c:v>
                </c:pt>
                <c:pt idx="2949">
                  <c:v>0</c:v>
                </c:pt>
                <c:pt idx="2950">
                  <c:v>0</c:v>
                </c:pt>
                <c:pt idx="2951">
                  <c:v>0</c:v>
                </c:pt>
                <c:pt idx="2952">
                  <c:v>0</c:v>
                </c:pt>
                <c:pt idx="2953">
                  <c:v>0</c:v>
                </c:pt>
                <c:pt idx="2954">
                  <c:v>0</c:v>
                </c:pt>
                <c:pt idx="2955">
                  <c:v>0</c:v>
                </c:pt>
                <c:pt idx="2956">
                  <c:v>0</c:v>
                </c:pt>
                <c:pt idx="2957">
                  <c:v>0</c:v>
                </c:pt>
                <c:pt idx="2958">
                  <c:v>0</c:v>
                </c:pt>
                <c:pt idx="2959">
                  <c:v>0</c:v>
                </c:pt>
                <c:pt idx="2960">
                  <c:v>0</c:v>
                </c:pt>
                <c:pt idx="2961">
                  <c:v>0</c:v>
                </c:pt>
                <c:pt idx="2962">
                  <c:v>0</c:v>
                </c:pt>
                <c:pt idx="2963">
                  <c:v>0</c:v>
                </c:pt>
                <c:pt idx="2964">
                  <c:v>0</c:v>
                </c:pt>
                <c:pt idx="2965">
                  <c:v>0</c:v>
                </c:pt>
                <c:pt idx="2966">
                  <c:v>0</c:v>
                </c:pt>
                <c:pt idx="2967">
                  <c:v>0</c:v>
                </c:pt>
                <c:pt idx="2968">
                  <c:v>0</c:v>
                </c:pt>
                <c:pt idx="2969">
                  <c:v>0</c:v>
                </c:pt>
                <c:pt idx="2970">
                  <c:v>0</c:v>
                </c:pt>
                <c:pt idx="2971">
                  <c:v>0</c:v>
                </c:pt>
                <c:pt idx="2972">
                  <c:v>0</c:v>
                </c:pt>
                <c:pt idx="2973">
                  <c:v>0</c:v>
                </c:pt>
                <c:pt idx="2974">
                  <c:v>0</c:v>
                </c:pt>
                <c:pt idx="2975">
                  <c:v>0</c:v>
                </c:pt>
                <c:pt idx="2976">
                  <c:v>0</c:v>
                </c:pt>
                <c:pt idx="2977">
                  <c:v>0</c:v>
                </c:pt>
                <c:pt idx="2978">
                  <c:v>0</c:v>
                </c:pt>
                <c:pt idx="2979">
                  <c:v>0</c:v>
                </c:pt>
                <c:pt idx="2980">
                  <c:v>0</c:v>
                </c:pt>
                <c:pt idx="2981">
                  <c:v>0</c:v>
                </c:pt>
                <c:pt idx="2982">
                  <c:v>0</c:v>
                </c:pt>
                <c:pt idx="2983">
                  <c:v>0</c:v>
                </c:pt>
                <c:pt idx="2984">
                  <c:v>0</c:v>
                </c:pt>
                <c:pt idx="2985">
                  <c:v>0</c:v>
                </c:pt>
                <c:pt idx="2986">
                  <c:v>0</c:v>
                </c:pt>
                <c:pt idx="2987">
                  <c:v>0</c:v>
                </c:pt>
                <c:pt idx="2988">
                  <c:v>0</c:v>
                </c:pt>
                <c:pt idx="2989">
                  <c:v>0</c:v>
                </c:pt>
                <c:pt idx="2990">
                  <c:v>0</c:v>
                </c:pt>
                <c:pt idx="2991">
                  <c:v>0</c:v>
                </c:pt>
                <c:pt idx="2992">
                  <c:v>0</c:v>
                </c:pt>
                <c:pt idx="2993">
                  <c:v>0</c:v>
                </c:pt>
                <c:pt idx="2994">
                  <c:v>0</c:v>
                </c:pt>
                <c:pt idx="2995">
                  <c:v>0</c:v>
                </c:pt>
                <c:pt idx="2996">
                  <c:v>0</c:v>
                </c:pt>
                <c:pt idx="2997">
                  <c:v>0</c:v>
                </c:pt>
                <c:pt idx="2998">
                  <c:v>0</c:v>
                </c:pt>
                <c:pt idx="2999">
                  <c:v>0</c:v>
                </c:pt>
                <c:pt idx="3000">
                  <c:v>0</c:v>
                </c:pt>
                <c:pt idx="3001">
                  <c:v>0</c:v>
                </c:pt>
                <c:pt idx="3002">
                  <c:v>0</c:v>
                </c:pt>
                <c:pt idx="3003">
                  <c:v>0</c:v>
                </c:pt>
                <c:pt idx="3004">
                  <c:v>0</c:v>
                </c:pt>
                <c:pt idx="3005">
                  <c:v>0</c:v>
                </c:pt>
                <c:pt idx="3006">
                  <c:v>0</c:v>
                </c:pt>
                <c:pt idx="3007">
                  <c:v>0</c:v>
                </c:pt>
                <c:pt idx="3008">
                  <c:v>0</c:v>
                </c:pt>
                <c:pt idx="3009">
                  <c:v>0</c:v>
                </c:pt>
                <c:pt idx="3010">
                  <c:v>0</c:v>
                </c:pt>
                <c:pt idx="3011">
                  <c:v>0</c:v>
                </c:pt>
                <c:pt idx="3012">
                  <c:v>0</c:v>
                </c:pt>
                <c:pt idx="3013">
                  <c:v>0</c:v>
                </c:pt>
                <c:pt idx="3014">
                  <c:v>0</c:v>
                </c:pt>
                <c:pt idx="3015">
                  <c:v>0</c:v>
                </c:pt>
                <c:pt idx="3016">
                  <c:v>0</c:v>
                </c:pt>
                <c:pt idx="3017">
                  <c:v>0</c:v>
                </c:pt>
                <c:pt idx="3018">
                  <c:v>0</c:v>
                </c:pt>
                <c:pt idx="3019">
                  <c:v>0</c:v>
                </c:pt>
                <c:pt idx="3020">
                  <c:v>0</c:v>
                </c:pt>
                <c:pt idx="3021">
                  <c:v>0</c:v>
                </c:pt>
                <c:pt idx="3022">
                  <c:v>0</c:v>
                </c:pt>
                <c:pt idx="3023">
                  <c:v>0</c:v>
                </c:pt>
                <c:pt idx="3024">
                  <c:v>0</c:v>
                </c:pt>
                <c:pt idx="3025">
                  <c:v>0</c:v>
                </c:pt>
                <c:pt idx="3026">
                  <c:v>0</c:v>
                </c:pt>
                <c:pt idx="3027">
                  <c:v>0</c:v>
                </c:pt>
                <c:pt idx="3028">
                  <c:v>0</c:v>
                </c:pt>
                <c:pt idx="3029">
                  <c:v>0</c:v>
                </c:pt>
                <c:pt idx="3030">
                  <c:v>0</c:v>
                </c:pt>
                <c:pt idx="3031">
                  <c:v>0</c:v>
                </c:pt>
                <c:pt idx="3032">
                  <c:v>0</c:v>
                </c:pt>
                <c:pt idx="3033">
                  <c:v>0</c:v>
                </c:pt>
                <c:pt idx="3034">
                  <c:v>0</c:v>
                </c:pt>
                <c:pt idx="3035">
                  <c:v>0</c:v>
                </c:pt>
                <c:pt idx="3036">
                  <c:v>0</c:v>
                </c:pt>
                <c:pt idx="3037">
                  <c:v>0</c:v>
                </c:pt>
                <c:pt idx="3038">
                  <c:v>0</c:v>
                </c:pt>
                <c:pt idx="3039">
                  <c:v>0</c:v>
                </c:pt>
                <c:pt idx="3040">
                  <c:v>0</c:v>
                </c:pt>
                <c:pt idx="3041">
                  <c:v>0</c:v>
                </c:pt>
                <c:pt idx="3042">
                  <c:v>0</c:v>
                </c:pt>
                <c:pt idx="3043">
                  <c:v>0</c:v>
                </c:pt>
                <c:pt idx="3044">
                  <c:v>0</c:v>
                </c:pt>
                <c:pt idx="3045">
                  <c:v>0</c:v>
                </c:pt>
                <c:pt idx="3046">
                  <c:v>0</c:v>
                </c:pt>
                <c:pt idx="3047">
                  <c:v>0</c:v>
                </c:pt>
                <c:pt idx="3048">
                  <c:v>0</c:v>
                </c:pt>
                <c:pt idx="3049">
                  <c:v>0</c:v>
                </c:pt>
                <c:pt idx="3050">
                  <c:v>0</c:v>
                </c:pt>
                <c:pt idx="3051">
                  <c:v>0</c:v>
                </c:pt>
                <c:pt idx="3052">
                  <c:v>0</c:v>
                </c:pt>
                <c:pt idx="3053">
                  <c:v>0</c:v>
                </c:pt>
                <c:pt idx="3054">
                  <c:v>0</c:v>
                </c:pt>
                <c:pt idx="3055">
                  <c:v>0</c:v>
                </c:pt>
                <c:pt idx="3056">
                  <c:v>0</c:v>
                </c:pt>
                <c:pt idx="3057">
                  <c:v>0</c:v>
                </c:pt>
                <c:pt idx="3058">
                  <c:v>0</c:v>
                </c:pt>
                <c:pt idx="3059">
                  <c:v>0</c:v>
                </c:pt>
                <c:pt idx="3060">
                  <c:v>0</c:v>
                </c:pt>
                <c:pt idx="3061">
                  <c:v>0</c:v>
                </c:pt>
                <c:pt idx="3062">
                  <c:v>0</c:v>
                </c:pt>
                <c:pt idx="3063">
                  <c:v>0</c:v>
                </c:pt>
                <c:pt idx="3064">
                  <c:v>0</c:v>
                </c:pt>
                <c:pt idx="3065">
                  <c:v>0</c:v>
                </c:pt>
                <c:pt idx="3066">
                  <c:v>0</c:v>
                </c:pt>
                <c:pt idx="3067">
                  <c:v>0</c:v>
                </c:pt>
                <c:pt idx="3068">
                  <c:v>0</c:v>
                </c:pt>
                <c:pt idx="3069">
                  <c:v>0</c:v>
                </c:pt>
                <c:pt idx="3070">
                  <c:v>0</c:v>
                </c:pt>
                <c:pt idx="3071">
                  <c:v>0</c:v>
                </c:pt>
                <c:pt idx="3072">
                  <c:v>0</c:v>
                </c:pt>
                <c:pt idx="3073">
                  <c:v>0</c:v>
                </c:pt>
                <c:pt idx="3074">
                  <c:v>0</c:v>
                </c:pt>
                <c:pt idx="3075">
                  <c:v>0</c:v>
                </c:pt>
                <c:pt idx="3076">
                  <c:v>0</c:v>
                </c:pt>
                <c:pt idx="3077">
                  <c:v>0</c:v>
                </c:pt>
                <c:pt idx="3078">
                  <c:v>0</c:v>
                </c:pt>
                <c:pt idx="3079">
                  <c:v>0</c:v>
                </c:pt>
                <c:pt idx="3080">
                  <c:v>0</c:v>
                </c:pt>
                <c:pt idx="3081">
                  <c:v>0</c:v>
                </c:pt>
                <c:pt idx="3082">
                  <c:v>0</c:v>
                </c:pt>
                <c:pt idx="3083">
                  <c:v>0</c:v>
                </c:pt>
                <c:pt idx="3084">
                  <c:v>0</c:v>
                </c:pt>
                <c:pt idx="3085">
                  <c:v>0</c:v>
                </c:pt>
                <c:pt idx="3086">
                  <c:v>0</c:v>
                </c:pt>
                <c:pt idx="3087">
                  <c:v>0</c:v>
                </c:pt>
                <c:pt idx="3088">
                  <c:v>0</c:v>
                </c:pt>
                <c:pt idx="3089">
                  <c:v>0</c:v>
                </c:pt>
                <c:pt idx="3090">
                  <c:v>0</c:v>
                </c:pt>
                <c:pt idx="3091">
                  <c:v>0</c:v>
                </c:pt>
                <c:pt idx="3092">
                  <c:v>0</c:v>
                </c:pt>
                <c:pt idx="3093">
                  <c:v>0</c:v>
                </c:pt>
                <c:pt idx="3094">
                  <c:v>0</c:v>
                </c:pt>
                <c:pt idx="3095">
                  <c:v>0</c:v>
                </c:pt>
                <c:pt idx="3096">
                  <c:v>0</c:v>
                </c:pt>
                <c:pt idx="3097">
                  <c:v>0</c:v>
                </c:pt>
                <c:pt idx="3098">
                  <c:v>0</c:v>
                </c:pt>
                <c:pt idx="3099">
                  <c:v>0</c:v>
                </c:pt>
                <c:pt idx="3100">
                  <c:v>0</c:v>
                </c:pt>
                <c:pt idx="3101">
                  <c:v>0</c:v>
                </c:pt>
                <c:pt idx="3102">
                  <c:v>0</c:v>
                </c:pt>
                <c:pt idx="3103">
                  <c:v>0</c:v>
                </c:pt>
                <c:pt idx="3104">
                  <c:v>0</c:v>
                </c:pt>
                <c:pt idx="3105">
                  <c:v>0</c:v>
                </c:pt>
                <c:pt idx="3106">
                  <c:v>0</c:v>
                </c:pt>
                <c:pt idx="3107">
                  <c:v>0</c:v>
                </c:pt>
                <c:pt idx="3108">
                  <c:v>0</c:v>
                </c:pt>
                <c:pt idx="3109">
                  <c:v>0</c:v>
                </c:pt>
                <c:pt idx="3110">
                  <c:v>0</c:v>
                </c:pt>
                <c:pt idx="3111">
                  <c:v>0</c:v>
                </c:pt>
                <c:pt idx="3112">
                  <c:v>0</c:v>
                </c:pt>
                <c:pt idx="3113">
                  <c:v>0</c:v>
                </c:pt>
                <c:pt idx="3114">
                  <c:v>0</c:v>
                </c:pt>
                <c:pt idx="3115">
                  <c:v>0</c:v>
                </c:pt>
                <c:pt idx="3116">
                  <c:v>0</c:v>
                </c:pt>
                <c:pt idx="3117">
                  <c:v>0</c:v>
                </c:pt>
                <c:pt idx="3118">
                  <c:v>0</c:v>
                </c:pt>
                <c:pt idx="3119">
                  <c:v>0</c:v>
                </c:pt>
                <c:pt idx="3120">
                  <c:v>0</c:v>
                </c:pt>
                <c:pt idx="3121">
                  <c:v>0</c:v>
                </c:pt>
                <c:pt idx="3122">
                  <c:v>0</c:v>
                </c:pt>
                <c:pt idx="3123">
                  <c:v>0</c:v>
                </c:pt>
                <c:pt idx="3124">
                  <c:v>0</c:v>
                </c:pt>
                <c:pt idx="3125">
                  <c:v>0</c:v>
                </c:pt>
                <c:pt idx="3126">
                  <c:v>0</c:v>
                </c:pt>
                <c:pt idx="3127">
                  <c:v>0</c:v>
                </c:pt>
                <c:pt idx="3128">
                  <c:v>0</c:v>
                </c:pt>
                <c:pt idx="3129">
                  <c:v>0</c:v>
                </c:pt>
                <c:pt idx="3130">
                  <c:v>0</c:v>
                </c:pt>
                <c:pt idx="3131">
                  <c:v>0</c:v>
                </c:pt>
                <c:pt idx="3132">
                  <c:v>0</c:v>
                </c:pt>
                <c:pt idx="3133">
                  <c:v>0</c:v>
                </c:pt>
                <c:pt idx="3134">
                  <c:v>0</c:v>
                </c:pt>
                <c:pt idx="3135">
                  <c:v>0</c:v>
                </c:pt>
                <c:pt idx="3136">
                  <c:v>0</c:v>
                </c:pt>
                <c:pt idx="3137">
                  <c:v>0</c:v>
                </c:pt>
                <c:pt idx="3138">
                  <c:v>0</c:v>
                </c:pt>
                <c:pt idx="3139">
                  <c:v>0</c:v>
                </c:pt>
                <c:pt idx="3140">
                  <c:v>0</c:v>
                </c:pt>
                <c:pt idx="3141">
                  <c:v>0</c:v>
                </c:pt>
                <c:pt idx="3142">
                  <c:v>0</c:v>
                </c:pt>
                <c:pt idx="3143">
                  <c:v>0</c:v>
                </c:pt>
                <c:pt idx="3144">
                  <c:v>0</c:v>
                </c:pt>
                <c:pt idx="3145">
                  <c:v>0</c:v>
                </c:pt>
                <c:pt idx="3146">
                  <c:v>0</c:v>
                </c:pt>
                <c:pt idx="3147">
                  <c:v>0</c:v>
                </c:pt>
                <c:pt idx="3148">
                  <c:v>0</c:v>
                </c:pt>
                <c:pt idx="3149">
                  <c:v>0</c:v>
                </c:pt>
                <c:pt idx="3150">
                  <c:v>0</c:v>
                </c:pt>
                <c:pt idx="3151">
                  <c:v>0</c:v>
                </c:pt>
                <c:pt idx="3152">
                  <c:v>0</c:v>
                </c:pt>
                <c:pt idx="3153">
                  <c:v>0</c:v>
                </c:pt>
                <c:pt idx="3154">
                  <c:v>0</c:v>
                </c:pt>
                <c:pt idx="3155">
                  <c:v>0</c:v>
                </c:pt>
                <c:pt idx="3156">
                  <c:v>0</c:v>
                </c:pt>
                <c:pt idx="3157">
                  <c:v>0</c:v>
                </c:pt>
                <c:pt idx="3158">
                  <c:v>0</c:v>
                </c:pt>
                <c:pt idx="3159">
                  <c:v>0</c:v>
                </c:pt>
                <c:pt idx="3160">
                  <c:v>0</c:v>
                </c:pt>
                <c:pt idx="3161">
                  <c:v>0</c:v>
                </c:pt>
                <c:pt idx="3162">
                  <c:v>0</c:v>
                </c:pt>
                <c:pt idx="3163">
                  <c:v>0</c:v>
                </c:pt>
                <c:pt idx="3164">
                  <c:v>0</c:v>
                </c:pt>
                <c:pt idx="3165">
                  <c:v>0</c:v>
                </c:pt>
                <c:pt idx="3166">
                  <c:v>0</c:v>
                </c:pt>
                <c:pt idx="3167">
                  <c:v>0</c:v>
                </c:pt>
                <c:pt idx="3168">
                  <c:v>0</c:v>
                </c:pt>
                <c:pt idx="3169">
                  <c:v>0</c:v>
                </c:pt>
                <c:pt idx="3170">
                  <c:v>0</c:v>
                </c:pt>
                <c:pt idx="3171">
                  <c:v>0</c:v>
                </c:pt>
                <c:pt idx="3172">
                  <c:v>0</c:v>
                </c:pt>
                <c:pt idx="3173">
                  <c:v>0</c:v>
                </c:pt>
                <c:pt idx="3174">
                  <c:v>0</c:v>
                </c:pt>
                <c:pt idx="3175">
                  <c:v>0</c:v>
                </c:pt>
                <c:pt idx="3176">
                  <c:v>0</c:v>
                </c:pt>
                <c:pt idx="3177">
                  <c:v>0</c:v>
                </c:pt>
                <c:pt idx="3178">
                  <c:v>0</c:v>
                </c:pt>
                <c:pt idx="3179">
                  <c:v>0</c:v>
                </c:pt>
                <c:pt idx="3180">
                  <c:v>0</c:v>
                </c:pt>
                <c:pt idx="3181">
                  <c:v>0</c:v>
                </c:pt>
                <c:pt idx="3182">
                  <c:v>0</c:v>
                </c:pt>
                <c:pt idx="3183">
                  <c:v>0</c:v>
                </c:pt>
                <c:pt idx="3184">
                  <c:v>0</c:v>
                </c:pt>
                <c:pt idx="3185">
                  <c:v>0</c:v>
                </c:pt>
                <c:pt idx="3186">
                  <c:v>0</c:v>
                </c:pt>
                <c:pt idx="3187">
                  <c:v>0</c:v>
                </c:pt>
                <c:pt idx="3188">
                  <c:v>0</c:v>
                </c:pt>
                <c:pt idx="3189">
                  <c:v>0</c:v>
                </c:pt>
                <c:pt idx="3190">
                  <c:v>0</c:v>
                </c:pt>
                <c:pt idx="3191">
                  <c:v>0</c:v>
                </c:pt>
                <c:pt idx="3192">
                  <c:v>0</c:v>
                </c:pt>
                <c:pt idx="3193">
                  <c:v>0</c:v>
                </c:pt>
                <c:pt idx="3194">
                  <c:v>0</c:v>
                </c:pt>
                <c:pt idx="3195">
                  <c:v>0</c:v>
                </c:pt>
                <c:pt idx="3196">
                  <c:v>0</c:v>
                </c:pt>
                <c:pt idx="3197">
                  <c:v>0</c:v>
                </c:pt>
                <c:pt idx="3198">
                  <c:v>0</c:v>
                </c:pt>
                <c:pt idx="3199">
                  <c:v>0</c:v>
                </c:pt>
                <c:pt idx="3200">
                  <c:v>0</c:v>
                </c:pt>
                <c:pt idx="3201">
                  <c:v>0</c:v>
                </c:pt>
                <c:pt idx="3202">
                  <c:v>0</c:v>
                </c:pt>
                <c:pt idx="3203">
                  <c:v>0</c:v>
                </c:pt>
                <c:pt idx="3204">
                  <c:v>0</c:v>
                </c:pt>
                <c:pt idx="3205">
                  <c:v>0</c:v>
                </c:pt>
                <c:pt idx="3206">
                  <c:v>0</c:v>
                </c:pt>
                <c:pt idx="3207">
                  <c:v>0</c:v>
                </c:pt>
                <c:pt idx="3208">
                  <c:v>0</c:v>
                </c:pt>
                <c:pt idx="3209">
                  <c:v>0</c:v>
                </c:pt>
                <c:pt idx="3210">
                  <c:v>0</c:v>
                </c:pt>
                <c:pt idx="3211">
                  <c:v>0</c:v>
                </c:pt>
                <c:pt idx="3212">
                  <c:v>0</c:v>
                </c:pt>
                <c:pt idx="3213">
                  <c:v>0</c:v>
                </c:pt>
                <c:pt idx="3214">
                  <c:v>0</c:v>
                </c:pt>
                <c:pt idx="3215">
                  <c:v>0</c:v>
                </c:pt>
                <c:pt idx="3216">
                  <c:v>0</c:v>
                </c:pt>
                <c:pt idx="3217">
                  <c:v>0</c:v>
                </c:pt>
                <c:pt idx="3218">
                  <c:v>0</c:v>
                </c:pt>
                <c:pt idx="3219">
                  <c:v>0</c:v>
                </c:pt>
                <c:pt idx="3220">
                  <c:v>0</c:v>
                </c:pt>
                <c:pt idx="3221">
                  <c:v>0</c:v>
                </c:pt>
                <c:pt idx="3222">
                  <c:v>0</c:v>
                </c:pt>
                <c:pt idx="3223">
                  <c:v>0</c:v>
                </c:pt>
                <c:pt idx="3224">
                  <c:v>0</c:v>
                </c:pt>
                <c:pt idx="3225">
                  <c:v>0</c:v>
                </c:pt>
                <c:pt idx="3226">
                  <c:v>0</c:v>
                </c:pt>
                <c:pt idx="3227">
                  <c:v>0</c:v>
                </c:pt>
                <c:pt idx="3228">
                  <c:v>0</c:v>
                </c:pt>
                <c:pt idx="3229">
                  <c:v>0</c:v>
                </c:pt>
                <c:pt idx="3230">
                  <c:v>0</c:v>
                </c:pt>
                <c:pt idx="3231">
                  <c:v>0</c:v>
                </c:pt>
                <c:pt idx="3232">
                  <c:v>0</c:v>
                </c:pt>
                <c:pt idx="3233">
                  <c:v>0</c:v>
                </c:pt>
                <c:pt idx="3234">
                  <c:v>0</c:v>
                </c:pt>
                <c:pt idx="3235">
                  <c:v>0</c:v>
                </c:pt>
                <c:pt idx="3236">
                  <c:v>0</c:v>
                </c:pt>
                <c:pt idx="3237">
                  <c:v>0</c:v>
                </c:pt>
                <c:pt idx="3238">
                  <c:v>0</c:v>
                </c:pt>
                <c:pt idx="3239">
                  <c:v>0</c:v>
                </c:pt>
                <c:pt idx="3240">
                  <c:v>0</c:v>
                </c:pt>
                <c:pt idx="3241">
                  <c:v>0</c:v>
                </c:pt>
                <c:pt idx="3242">
                  <c:v>0</c:v>
                </c:pt>
                <c:pt idx="3243">
                  <c:v>0</c:v>
                </c:pt>
                <c:pt idx="3244">
                  <c:v>0</c:v>
                </c:pt>
                <c:pt idx="3245">
                  <c:v>0</c:v>
                </c:pt>
                <c:pt idx="3246">
                  <c:v>0</c:v>
                </c:pt>
                <c:pt idx="3247">
                  <c:v>0</c:v>
                </c:pt>
                <c:pt idx="3248">
                  <c:v>0</c:v>
                </c:pt>
                <c:pt idx="3249">
                  <c:v>0</c:v>
                </c:pt>
                <c:pt idx="3250">
                  <c:v>0</c:v>
                </c:pt>
                <c:pt idx="3251">
                  <c:v>0</c:v>
                </c:pt>
                <c:pt idx="3252">
                  <c:v>0</c:v>
                </c:pt>
                <c:pt idx="3253">
                  <c:v>0</c:v>
                </c:pt>
                <c:pt idx="3254">
                  <c:v>0</c:v>
                </c:pt>
                <c:pt idx="3255">
                  <c:v>0</c:v>
                </c:pt>
                <c:pt idx="3256">
                  <c:v>0</c:v>
                </c:pt>
                <c:pt idx="3257">
                  <c:v>0</c:v>
                </c:pt>
                <c:pt idx="3258">
                  <c:v>0</c:v>
                </c:pt>
                <c:pt idx="3259">
                  <c:v>0</c:v>
                </c:pt>
                <c:pt idx="3260">
                  <c:v>0</c:v>
                </c:pt>
                <c:pt idx="3261">
                  <c:v>0</c:v>
                </c:pt>
                <c:pt idx="3262">
                  <c:v>0</c:v>
                </c:pt>
                <c:pt idx="3263">
                  <c:v>0</c:v>
                </c:pt>
                <c:pt idx="3264">
                  <c:v>0</c:v>
                </c:pt>
                <c:pt idx="3265">
                  <c:v>0</c:v>
                </c:pt>
                <c:pt idx="3266">
                  <c:v>0</c:v>
                </c:pt>
                <c:pt idx="3267">
                  <c:v>0</c:v>
                </c:pt>
                <c:pt idx="3268">
                  <c:v>0</c:v>
                </c:pt>
                <c:pt idx="3269">
                  <c:v>0</c:v>
                </c:pt>
                <c:pt idx="3270">
                  <c:v>0</c:v>
                </c:pt>
                <c:pt idx="3271">
                  <c:v>0</c:v>
                </c:pt>
                <c:pt idx="3272">
                  <c:v>0</c:v>
                </c:pt>
                <c:pt idx="3273">
                  <c:v>0</c:v>
                </c:pt>
                <c:pt idx="3274">
                  <c:v>0</c:v>
                </c:pt>
                <c:pt idx="3275">
                  <c:v>0</c:v>
                </c:pt>
                <c:pt idx="3276">
                  <c:v>0</c:v>
                </c:pt>
                <c:pt idx="3277">
                  <c:v>0</c:v>
                </c:pt>
                <c:pt idx="3278">
                  <c:v>0</c:v>
                </c:pt>
                <c:pt idx="3279">
                  <c:v>0</c:v>
                </c:pt>
                <c:pt idx="3280">
                  <c:v>0</c:v>
                </c:pt>
                <c:pt idx="3281">
                  <c:v>0</c:v>
                </c:pt>
                <c:pt idx="3282">
                  <c:v>0</c:v>
                </c:pt>
                <c:pt idx="3283">
                  <c:v>0</c:v>
                </c:pt>
                <c:pt idx="3284">
                  <c:v>0</c:v>
                </c:pt>
                <c:pt idx="3285">
                  <c:v>0</c:v>
                </c:pt>
                <c:pt idx="3286">
                  <c:v>0</c:v>
                </c:pt>
                <c:pt idx="3287">
                  <c:v>0</c:v>
                </c:pt>
                <c:pt idx="3288">
                  <c:v>0</c:v>
                </c:pt>
                <c:pt idx="3289">
                  <c:v>0</c:v>
                </c:pt>
                <c:pt idx="3290">
                  <c:v>0</c:v>
                </c:pt>
                <c:pt idx="3291">
                  <c:v>0</c:v>
                </c:pt>
                <c:pt idx="3292">
                  <c:v>0</c:v>
                </c:pt>
                <c:pt idx="3293">
                  <c:v>0</c:v>
                </c:pt>
                <c:pt idx="3294">
                  <c:v>0</c:v>
                </c:pt>
                <c:pt idx="3295">
                  <c:v>0</c:v>
                </c:pt>
                <c:pt idx="3296">
                  <c:v>0</c:v>
                </c:pt>
                <c:pt idx="3297">
                  <c:v>0</c:v>
                </c:pt>
                <c:pt idx="3298">
                  <c:v>0</c:v>
                </c:pt>
                <c:pt idx="3299">
                  <c:v>0</c:v>
                </c:pt>
                <c:pt idx="3300">
                  <c:v>0</c:v>
                </c:pt>
                <c:pt idx="3301">
                  <c:v>0</c:v>
                </c:pt>
                <c:pt idx="3302">
                  <c:v>0</c:v>
                </c:pt>
                <c:pt idx="3303">
                  <c:v>0</c:v>
                </c:pt>
                <c:pt idx="3304">
                  <c:v>0</c:v>
                </c:pt>
                <c:pt idx="3305">
                  <c:v>0</c:v>
                </c:pt>
                <c:pt idx="3306">
                  <c:v>0</c:v>
                </c:pt>
                <c:pt idx="3307">
                  <c:v>0</c:v>
                </c:pt>
                <c:pt idx="3308">
                  <c:v>0</c:v>
                </c:pt>
                <c:pt idx="3309">
                  <c:v>0</c:v>
                </c:pt>
                <c:pt idx="3310">
                  <c:v>0</c:v>
                </c:pt>
                <c:pt idx="3311">
                  <c:v>0</c:v>
                </c:pt>
                <c:pt idx="3312">
                  <c:v>0</c:v>
                </c:pt>
                <c:pt idx="3313">
                  <c:v>0</c:v>
                </c:pt>
                <c:pt idx="3314">
                  <c:v>0</c:v>
                </c:pt>
                <c:pt idx="3315">
                  <c:v>0</c:v>
                </c:pt>
                <c:pt idx="3316">
                  <c:v>0</c:v>
                </c:pt>
                <c:pt idx="3317">
                  <c:v>0</c:v>
                </c:pt>
                <c:pt idx="3318">
                  <c:v>0</c:v>
                </c:pt>
                <c:pt idx="3319">
                  <c:v>0</c:v>
                </c:pt>
                <c:pt idx="3320">
                  <c:v>0</c:v>
                </c:pt>
                <c:pt idx="3321">
                  <c:v>0</c:v>
                </c:pt>
                <c:pt idx="3322">
                  <c:v>0</c:v>
                </c:pt>
                <c:pt idx="3323">
                  <c:v>0</c:v>
                </c:pt>
                <c:pt idx="3324">
                  <c:v>0</c:v>
                </c:pt>
                <c:pt idx="3325">
                  <c:v>0</c:v>
                </c:pt>
                <c:pt idx="3326">
                  <c:v>0</c:v>
                </c:pt>
                <c:pt idx="3327">
                  <c:v>0</c:v>
                </c:pt>
                <c:pt idx="3328">
                  <c:v>0</c:v>
                </c:pt>
                <c:pt idx="3329">
                  <c:v>0</c:v>
                </c:pt>
                <c:pt idx="3330">
                  <c:v>0</c:v>
                </c:pt>
                <c:pt idx="3331">
                  <c:v>0</c:v>
                </c:pt>
                <c:pt idx="3332">
                  <c:v>0</c:v>
                </c:pt>
                <c:pt idx="3333">
                  <c:v>0</c:v>
                </c:pt>
                <c:pt idx="3334">
                  <c:v>0</c:v>
                </c:pt>
                <c:pt idx="3335">
                  <c:v>0</c:v>
                </c:pt>
                <c:pt idx="3336">
                  <c:v>0</c:v>
                </c:pt>
                <c:pt idx="3337">
                  <c:v>0</c:v>
                </c:pt>
                <c:pt idx="3338">
                  <c:v>0</c:v>
                </c:pt>
                <c:pt idx="3339">
                  <c:v>0</c:v>
                </c:pt>
                <c:pt idx="3340">
                  <c:v>0</c:v>
                </c:pt>
                <c:pt idx="3341">
                  <c:v>0</c:v>
                </c:pt>
                <c:pt idx="3342">
                  <c:v>0</c:v>
                </c:pt>
                <c:pt idx="3343">
                  <c:v>0</c:v>
                </c:pt>
                <c:pt idx="3344">
                  <c:v>0</c:v>
                </c:pt>
                <c:pt idx="3345">
                  <c:v>0</c:v>
                </c:pt>
                <c:pt idx="3346">
                  <c:v>0</c:v>
                </c:pt>
                <c:pt idx="3347">
                  <c:v>0</c:v>
                </c:pt>
                <c:pt idx="3348">
                  <c:v>0</c:v>
                </c:pt>
                <c:pt idx="3349">
                  <c:v>0</c:v>
                </c:pt>
                <c:pt idx="3350">
                  <c:v>0</c:v>
                </c:pt>
                <c:pt idx="3351">
                  <c:v>0</c:v>
                </c:pt>
                <c:pt idx="3352">
                  <c:v>0</c:v>
                </c:pt>
                <c:pt idx="3353">
                  <c:v>0</c:v>
                </c:pt>
                <c:pt idx="3354">
                  <c:v>0</c:v>
                </c:pt>
                <c:pt idx="3355">
                  <c:v>0</c:v>
                </c:pt>
                <c:pt idx="3356">
                  <c:v>0</c:v>
                </c:pt>
                <c:pt idx="3357">
                  <c:v>0</c:v>
                </c:pt>
                <c:pt idx="3358">
                  <c:v>0</c:v>
                </c:pt>
                <c:pt idx="3359">
                  <c:v>0</c:v>
                </c:pt>
                <c:pt idx="3360">
                  <c:v>0</c:v>
                </c:pt>
                <c:pt idx="3361">
                  <c:v>0</c:v>
                </c:pt>
                <c:pt idx="3362">
                  <c:v>0</c:v>
                </c:pt>
                <c:pt idx="3363">
                  <c:v>0</c:v>
                </c:pt>
                <c:pt idx="3364">
                  <c:v>0</c:v>
                </c:pt>
                <c:pt idx="3365">
                  <c:v>0</c:v>
                </c:pt>
                <c:pt idx="3366">
                  <c:v>0</c:v>
                </c:pt>
                <c:pt idx="3367">
                  <c:v>0</c:v>
                </c:pt>
                <c:pt idx="3368">
                  <c:v>0</c:v>
                </c:pt>
                <c:pt idx="3369">
                  <c:v>0</c:v>
                </c:pt>
                <c:pt idx="3370">
                  <c:v>0</c:v>
                </c:pt>
                <c:pt idx="3371">
                  <c:v>0</c:v>
                </c:pt>
                <c:pt idx="3372">
                  <c:v>0</c:v>
                </c:pt>
                <c:pt idx="3373">
                  <c:v>0</c:v>
                </c:pt>
                <c:pt idx="3374">
                  <c:v>0</c:v>
                </c:pt>
                <c:pt idx="3375">
                  <c:v>0</c:v>
                </c:pt>
                <c:pt idx="3376">
                  <c:v>0</c:v>
                </c:pt>
                <c:pt idx="3377">
                  <c:v>0</c:v>
                </c:pt>
                <c:pt idx="3378">
                  <c:v>0</c:v>
                </c:pt>
                <c:pt idx="3379">
                  <c:v>0</c:v>
                </c:pt>
                <c:pt idx="3380">
                  <c:v>0</c:v>
                </c:pt>
                <c:pt idx="3381">
                  <c:v>0</c:v>
                </c:pt>
                <c:pt idx="3382">
                  <c:v>0</c:v>
                </c:pt>
                <c:pt idx="3383">
                  <c:v>0</c:v>
                </c:pt>
                <c:pt idx="3384">
                  <c:v>0</c:v>
                </c:pt>
                <c:pt idx="3385">
                  <c:v>0</c:v>
                </c:pt>
                <c:pt idx="3386">
                  <c:v>0</c:v>
                </c:pt>
                <c:pt idx="3387">
                  <c:v>0</c:v>
                </c:pt>
                <c:pt idx="3388">
                  <c:v>0</c:v>
                </c:pt>
                <c:pt idx="3389">
                  <c:v>0</c:v>
                </c:pt>
                <c:pt idx="3390">
                  <c:v>0</c:v>
                </c:pt>
                <c:pt idx="3391">
                  <c:v>0</c:v>
                </c:pt>
                <c:pt idx="3392">
                  <c:v>0</c:v>
                </c:pt>
                <c:pt idx="3393">
                  <c:v>0</c:v>
                </c:pt>
                <c:pt idx="3394">
                  <c:v>0</c:v>
                </c:pt>
                <c:pt idx="3395">
                  <c:v>0</c:v>
                </c:pt>
                <c:pt idx="3396">
                  <c:v>0</c:v>
                </c:pt>
                <c:pt idx="3397">
                  <c:v>0</c:v>
                </c:pt>
                <c:pt idx="3398">
                  <c:v>0</c:v>
                </c:pt>
                <c:pt idx="3399">
                  <c:v>0</c:v>
                </c:pt>
                <c:pt idx="3400">
                  <c:v>0</c:v>
                </c:pt>
                <c:pt idx="3401">
                  <c:v>0</c:v>
                </c:pt>
                <c:pt idx="3402">
                  <c:v>0</c:v>
                </c:pt>
                <c:pt idx="3403">
                  <c:v>0</c:v>
                </c:pt>
                <c:pt idx="3404">
                  <c:v>0</c:v>
                </c:pt>
                <c:pt idx="3405">
                  <c:v>0</c:v>
                </c:pt>
                <c:pt idx="3406">
                  <c:v>0</c:v>
                </c:pt>
                <c:pt idx="3407">
                  <c:v>0</c:v>
                </c:pt>
                <c:pt idx="3408">
                  <c:v>0</c:v>
                </c:pt>
                <c:pt idx="3409">
                  <c:v>0</c:v>
                </c:pt>
                <c:pt idx="3410">
                  <c:v>0</c:v>
                </c:pt>
                <c:pt idx="3411">
                  <c:v>0</c:v>
                </c:pt>
                <c:pt idx="3412">
                  <c:v>0</c:v>
                </c:pt>
                <c:pt idx="3413">
                  <c:v>0</c:v>
                </c:pt>
                <c:pt idx="3414">
                  <c:v>0</c:v>
                </c:pt>
                <c:pt idx="3415">
                  <c:v>0</c:v>
                </c:pt>
                <c:pt idx="3416">
                  <c:v>0</c:v>
                </c:pt>
                <c:pt idx="3417">
                  <c:v>0</c:v>
                </c:pt>
                <c:pt idx="3418">
                  <c:v>0</c:v>
                </c:pt>
                <c:pt idx="3419">
                  <c:v>0</c:v>
                </c:pt>
                <c:pt idx="3420">
                  <c:v>0</c:v>
                </c:pt>
                <c:pt idx="3421">
                  <c:v>0</c:v>
                </c:pt>
                <c:pt idx="3422">
                  <c:v>0</c:v>
                </c:pt>
                <c:pt idx="3423">
                  <c:v>0</c:v>
                </c:pt>
                <c:pt idx="3424">
                  <c:v>0</c:v>
                </c:pt>
                <c:pt idx="3425">
                  <c:v>0</c:v>
                </c:pt>
                <c:pt idx="3426">
                  <c:v>0</c:v>
                </c:pt>
                <c:pt idx="3427">
                  <c:v>0</c:v>
                </c:pt>
                <c:pt idx="3428">
                  <c:v>0</c:v>
                </c:pt>
                <c:pt idx="3429">
                  <c:v>0</c:v>
                </c:pt>
                <c:pt idx="3430">
                  <c:v>0</c:v>
                </c:pt>
                <c:pt idx="3431">
                  <c:v>0</c:v>
                </c:pt>
                <c:pt idx="3432">
                  <c:v>0</c:v>
                </c:pt>
                <c:pt idx="3433">
                  <c:v>0</c:v>
                </c:pt>
                <c:pt idx="3434">
                  <c:v>0</c:v>
                </c:pt>
                <c:pt idx="3435">
                  <c:v>0</c:v>
                </c:pt>
                <c:pt idx="3436">
                  <c:v>0</c:v>
                </c:pt>
                <c:pt idx="3437">
                  <c:v>0</c:v>
                </c:pt>
                <c:pt idx="3438">
                  <c:v>0</c:v>
                </c:pt>
                <c:pt idx="3439">
                  <c:v>0</c:v>
                </c:pt>
                <c:pt idx="3440">
                  <c:v>0</c:v>
                </c:pt>
                <c:pt idx="3441">
                  <c:v>0</c:v>
                </c:pt>
                <c:pt idx="3442">
                  <c:v>0</c:v>
                </c:pt>
                <c:pt idx="3443">
                  <c:v>0</c:v>
                </c:pt>
                <c:pt idx="3444">
                  <c:v>0</c:v>
                </c:pt>
                <c:pt idx="3445">
                  <c:v>0</c:v>
                </c:pt>
                <c:pt idx="3446">
                  <c:v>0</c:v>
                </c:pt>
                <c:pt idx="3447">
                  <c:v>0</c:v>
                </c:pt>
                <c:pt idx="3448">
                  <c:v>0</c:v>
                </c:pt>
                <c:pt idx="3449">
                  <c:v>0</c:v>
                </c:pt>
                <c:pt idx="3450">
                  <c:v>0</c:v>
                </c:pt>
                <c:pt idx="3451">
                  <c:v>0</c:v>
                </c:pt>
                <c:pt idx="3452">
                  <c:v>0</c:v>
                </c:pt>
                <c:pt idx="3453">
                  <c:v>0</c:v>
                </c:pt>
                <c:pt idx="3454">
                  <c:v>0</c:v>
                </c:pt>
                <c:pt idx="3455">
                  <c:v>0</c:v>
                </c:pt>
                <c:pt idx="3456">
                  <c:v>0</c:v>
                </c:pt>
                <c:pt idx="3457">
                  <c:v>0</c:v>
                </c:pt>
                <c:pt idx="3458">
                  <c:v>0</c:v>
                </c:pt>
                <c:pt idx="3459">
                  <c:v>0</c:v>
                </c:pt>
                <c:pt idx="3460">
                  <c:v>0</c:v>
                </c:pt>
                <c:pt idx="3461">
                  <c:v>0</c:v>
                </c:pt>
                <c:pt idx="3462">
                  <c:v>0</c:v>
                </c:pt>
                <c:pt idx="3463">
                  <c:v>0</c:v>
                </c:pt>
                <c:pt idx="3464">
                  <c:v>0</c:v>
                </c:pt>
                <c:pt idx="3465">
                  <c:v>0</c:v>
                </c:pt>
                <c:pt idx="3466">
                  <c:v>0</c:v>
                </c:pt>
                <c:pt idx="3467">
                  <c:v>0</c:v>
                </c:pt>
                <c:pt idx="3468">
                  <c:v>0</c:v>
                </c:pt>
                <c:pt idx="3469">
                  <c:v>0</c:v>
                </c:pt>
                <c:pt idx="3470">
                  <c:v>0</c:v>
                </c:pt>
                <c:pt idx="3471">
                  <c:v>0</c:v>
                </c:pt>
                <c:pt idx="3472">
                  <c:v>0</c:v>
                </c:pt>
                <c:pt idx="3473">
                  <c:v>0</c:v>
                </c:pt>
                <c:pt idx="3474">
                  <c:v>0</c:v>
                </c:pt>
                <c:pt idx="3475">
                  <c:v>0</c:v>
                </c:pt>
                <c:pt idx="3476">
                  <c:v>0</c:v>
                </c:pt>
                <c:pt idx="3477">
                  <c:v>0</c:v>
                </c:pt>
                <c:pt idx="3478">
                  <c:v>0</c:v>
                </c:pt>
                <c:pt idx="3479">
                  <c:v>0</c:v>
                </c:pt>
                <c:pt idx="3480">
                  <c:v>0</c:v>
                </c:pt>
                <c:pt idx="3481">
                  <c:v>0</c:v>
                </c:pt>
                <c:pt idx="3482">
                  <c:v>0</c:v>
                </c:pt>
                <c:pt idx="3483">
                  <c:v>0</c:v>
                </c:pt>
                <c:pt idx="3484">
                  <c:v>0</c:v>
                </c:pt>
                <c:pt idx="3485">
                  <c:v>0</c:v>
                </c:pt>
                <c:pt idx="3486">
                  <c:v>0</c:v>
                </c:pt>
                <c:pt idx="3487">
                  <c:v>0</c:v>
                </c:pt>
                <c:pt idx="3488">
                  <c:v>0</c:v>
                </c:pt>
                <c:pt idx="3489">
                  <c:v>0</c:v>
                </c:pt>
                <c:pt idx="3490">
                  <c:v>0</c:v>
                </c:pt>
                <c:pt idx="3491">
                  <c:v>0</c:v>
                </c:pt>
                <c:pt idx="3492">
                  <c:v>0</c:v>
                </c:pt>
                <c:pt idx="3493">
                  <c:v>0</c:v>
                </c:pt>
                <c:pt idx="3494">
                  <c:v>0</c:v>
                </c:pt>
                <c:pt idx="3495">
                  <c:v>0</c:v>
                </c:pt>
                <c:pt idx="3496">
                  <c:v>0</c:v>
                </c:pt>
                <c:pt idx="3497">
                  <c:v>0</c:v>
                </c:pt>
                <c:pt idx="3498">
                  <c:v>0</c:v>
                </c:pt>
                <c:pt idx="3499">
                  <c:v>0</c:v>
                </c:pt>
                <c:pt idx="3500">
                  <c:v>0</c:v>
                </c:pt>
                <c:pt idx="3501">
                  <c:v>0</c:v>
                </c:pt>
                <c:pt idx="3502">
                  <c:v>0</c:v>
                </c:pt>
                <c:pt idx="3503">
                  <c:v>0</c:v>
                </c:pt>
                <c:pt idx="3504">
                  <c:v>0</c:v>
                </c:pt>
                <c:pt idx="3505">
                  <c:v>0</c:v>
                </c:pt>
                <c:pt idx="3506">
                  <c:v>0</c:v>
                </c:pt>
                <c:pt idx="3507">
                  <c:v>0</c:v>
                </c:pt>
                <c:pt idx="3508">
                  <c:v>0</c:v>
                </c:pt>
                <c:pt idx="3509">
                  <c:v>0</c:v>
                </c:pt>
                <c:pt idx="3510">
                  <c:v>0</c:v>
                </c:pt>
                <c:pt idx="3511">
                  <c:v>0</c:v>
                </c:pt>
                <c:pt idx="3512">
                  <c:v>0</c:v>
                </c:pt>
                <c:pt idx="3513">
                  <c:v>0</c:v>
                </c:pt>
                <c:pt idx="3514">
                  <c:v>0</c:v>
                </c:pt>
                <c:pt idx="3515">
                  <c:v>0</c:v>
                </c:pt>
                <c:pt idx="3516">
                  <c:v>0</c:v>
                </c:pt>
                <c:pt idx="3517">
                  <c:v>0</c:v>
                </c:pt>
                <c:pt idx="3518">
                  <c:v>0</c:v>
                </c:pt>
                <c:pt idx="3519">
                  <c:v>0</c:v>
                </c:pt>
                <c:pt idx="3520">
                  <c:v>0</c:v>
                </c:pt>
                <c:pt idx="3521">
                  <c:v>0</c:v>
                </c:pt>
                <c:pt idx="3522">
                  <c:v>0</c:v>
                </c:pt>
                <c:pt idx="3523">
                  <c:v>0</c:v>
                </c:pt>
                <c:pt idx="3524">
                  <c:v>0</c:v>
                </c:pt>
                <c:pt idx="3525">
                  <c:v>0</c:v>
                </c:pt>
                <c:pt idx="3526">
                  <c:v>0</c:v>
                </c:pt>
                <c:pt idx="3527">
                  <c:v>0</c:v>
                </c:pt>
                <c:pt idx="3528">
                  <c:v>0</c:v>
                </c:pt>
                <c:pt idx="3529">
                  <c:v>0</c:v>
                </c:pt>
                <c:pt idx="3530">
                  <c:v>0</c:v>
                </c:pt>
                <c:pt idx="3531">
                  <c:v>0</c:v>
                </c:pt>
                <c:pt idx="3532">
                  <c:v>0</c:v>
                </c:pt>
                <c:pt idx="3533">
                  <c:v>0</c:v>
                </c:pt>
                <c:pt idx="3534">
                  <c:v>0</c:v>
                </c:pt>
                <c:pt idx="3535">
                  <c:v>0</c:v>
                </c:pt>
                <c:pt idx="3536">
                  <c:v>0</c:v>
                </c:pt>
                <c:pt idx="3537">
                  <c:v>0</c:v>
                </c:pt>
                <c:pt idx="3538">
                  <c:v>0</c:v>
                </c:pt>
                <c:pt idx="3539">
                  <c:v>0</c:v>
                </c:pt>
                <c:pt idx="3540">
                  <c:v>0</c:v>
                </c:pt>
                <c:pt idx="3541">
                  <c:v>0</c:v>
                </c:pt>
                <c:pt idx="3542">
                  <c:v>0</c:v>
                </c:pt>
                <c:pt idx="3543">
                  <c:v>0</c:v>
                </c:pt>
                <c:pt idx="3544">
                  <c:v>0</c:v>
                </c:pt>
                <c:pt idx="3545">
                  <c:v>0</c:v>
                </c:pt>
                <c:pt idx="3546">
                  <c:v>0</c:v>
                </c:pt>
                <c:pt idx="3547">
                  <c:v>0</c:v>
                </c:pt>
                <c:pt idx="3548">
                  <c:v>0</c:v>
                </c:pt>
                <c:pt idx="3549">
                  <c:v>0</c:v>
                </c:pt>
                <c:pt idx="3550">
                  <c:v>0</c:v>
                </c:pt>
                <c:pt idx="3551">
                  <c:v>0</c:v>
                </c:pt>
                <c:pt idx="3552">
                  <c:v>0</c:v>
                </c:pt>
                <c:pt idx="3553">
                  <c:v>0</c:v>
                </c:pt>
                <c:pt idx="3554">
                  <c:v>0</c:v>
                </c:pt>
                <c:pt idx="3555">
                  <c:v>0</c:v>
                </c:pt>
                <c:pt idx="3556">
                  <c:v>0</c:v>
                </c:pt>
                <c:pt idx="3557">
                  <c:v>0</c:v>
                </c:pt>
                <c:pt idx="3558">
                  <c:v>0</c:v>
                </c:pt>
                <c:pt idx="3559">
                  <c:v>0</c:v>
                </c:pt>
                <c:pt idx="3560">
                  <c:v>0</c:v>
                </c:pt>
                <c:pt idx="3561">
                  <c:v>0</c:v>
                </c:pt>
                <c:pt idx="3562">
                  <c:v>0</c:v>
                </c:pt>
                <c:pt idx="3563">
                  <c:v>0</c:v>
                </c:pt>
                <c:pt idx="3564">
                  <c:v>0</c:v>
                </c:pt>
                <c:pt idx="3565">
                  <c:v>0</c:v>
                </c:pt>
                <c:pt idx="3566">
                  <c:v>0</c:v>
                </c:pt>
                <c:pt idx="3567">
                  <c:v>0</c:v>
                </c:pt>
                <c:pt idx="3568">
                  <c:v>0</c:v>
                </c:pt>
                <c:pt idx="3569">
                  <c:v>0</c:v>
                </c:pt>
                <c:pt idx="3570">
                  <c:v>0</c:v>
                </c:pt>
                <c:pt idx="3571">
                  <c:v>0</c:v>
                </c:pt>
                <c:pt idx="3572">
                  <c:v>0</c:v>
                </c:pt>
                <c:pt idx="3573">
                  <c:v>0</c:v>
                </c:pt>
                <c:pt idx="3574">
                  <c:v>0</c:v>
                </c:pt>
                <c:pt idx="3575">
                  <c:v>0</c:v>
                </c:pt>
                <c:pt idx="3576">
                  <c:v>0</c:v>
                </c:pt>
                <c:pt idx="3577">
                  <c:v>0</c:v>
                </c:pt>
                <c:pt idx="3578">
                  <c:v>0</c:v>
                </c:pt>
                <c:pt idx="3579">
                  <c:v>0</c:v>
                </c:pt>
                <c:pt idx="3580">
                  <c:v>0</c:v>
                </c:pt>
                <c:pt idx="3581">
                  <c:v>0</c:v>
                </c:pt>
                <c:pt idx="3582">
                  <c:v>0</c:v>
                </c:pt>
                <c:pt idx="3583">
                  <c:v>0</c:v>
                </c:pt>
                <c:pt idx="3584">
                  <c:v>0</c:v>
                </c:pt>
                <c:pt idx="3585">
                  <c:v>0</c:v>
                </c:pt>
                <c:pt idx="3586">
                  <c:v>0</c:v>
                </c:pt>
                <c:pt idx="3587">
                  <c:v>0</c:v>
                </c:pt>
                <c:pt idx="3588">
                  <c:v>0</c:v>
                </c:pt>
                <c:pt idx="3589">
                  <c:v>0</c:v>
                </c:pt>
                <c:pt idx="3590">
                  <c:v>0</c:v>
                </c:pt>
                <c:pt idx="3591">
                  <c:v>0</c:v>
                </c:pt>
                <c:pt idx="3592">
                  <c:v>0</c:v>
                </c:pt>
                <c:pt idx="3593">
                  <c:v>0</c:v>
                </c:pt>
                <c:pt idx="3594">
                  <c:v>0</c:v>
                </c:pt>
                <c:pt idx="3595">
                  <c:v>0</c:v>
                </c:pt>
                <c:pt idx="3596">
                  <c:v>0</c:v>
                </c:pt>
                <c:pt idx="3597">
                  <c:v>0</c:v>
                </c:pt>
                <c:pt idx="3598">
                  <c:v>0</c:v>
                </c:pt>
                <c:pt idx="3599">
                  <c:v>0</c:v>
                </c:pt>
                <c:pt idx="3600">
                  <c:v>0</c:v>
                </c:pt>
                <c:pt idx="3601">
                  <c:v>0</c:v>
                </c:pt>
                <c:pt idx="3602">
                  <c:v>0</c:v>
                </c:pt>
                <c:pt idx="3603">
                  <c:v>0</c:v>
                </c:pt>
                <c:pt idx="3604">
                  <c:v>0</c:v>
                </c:pt>
                <c:pt idx="3605">
                  <c:v>0</c:v>
                </c:pt>
                <c:pt idx="3606">
                  <c:v>0</c:v>
                </c:pt>
                <c:pt idx="3607">
                  <c:v>0</c:v>
                </c:pt>
                <c:pt idx="3608">
                  <c:v>0</c:v>
                </c:pt>
                <c:pt idx="3609">
                  <c:v>0</c:v>
                </c:pt>
                <c:pt idx="3610">
                  <c:v>0</c:v>
                </c:pt>
                <c:pt idx="3611">
                  <c:v>0</c:v>
                </c:pt>
                <c:pt idx="3612">
                  <c:v>0</c:v>
                </c:pt>
                <c:pt idx="3613">
                  <c:v>0</c:v>
                </c:pt>
                <c:pt idx="3614">
                  <c:v>0</c:v>
                </c:pt>
                <c:pt idx="3615">
                  <c:v>0</c:v>
                </c:pt>
                <c:pt idx="3616">
                  <c:v>0</c:v>
                </c:pt>
                <c:pt idx="3617">
                  <c:v>0</c:v>
                </c:pt>
                <c:pt idx="3618">
                  <c:v>0</c:v>
                </c:pt>
                <c:pt idx="3619">
                  <c:v>0</c:v>
                </c:pt>
                <c:pt idx="3620">
                  <c:v>0</c:v>
                </c:pt>
                <c:pt idx="3621">
                  <c:v>0</c:v>
                </c:pt>
                <c:pt idx="3622">
                  <c:v>0</c:v>
                </c:pt>
                <c:pt idx="3623">
                  <c:v>0</c:v>
                </c:pt>
                <c:pt idx="3624">
                  <c:v>0</c:v>
                </c:pt>
                <c:pt idx="3625">
                  <c:v>0</c:v>
                </c:pt>
                <c:pt idx="3626">
                  <c:v>0</c:v>
                </c:pt>
                <c:pt idx="3627">
                  <c:v>0</c:v>
                </c:pt>
                <c:pt idx="3628">
                  <c:v>0</c:v>
                </c:pt>
                <c:pt idx="3629">
                  <c:v>0</c:v>
                </c:pt>
                <c:pt idx="3630">
                  <c:v>0</c:v>
                </c:pt>
                <c:pt idx="3631">
                  <c:v>0</c:v>
                </c:pt>
                <c:pt idx="3632">
                  <c:v>0</c:v>
                </c:pt>
                <c:pt idx="3633">
                  <c:v>0</c:v>
                </c:pt>
                <c:pt idx="3634">
                  <c:v>0</c:v>
                </c:pt>
                <c:pt idx="3635">
                  <c:v>0</c:v>
                </c:pt>
                <c:pt idx="3636">
                  <c:v>0</c:v>
                </c:pt>
                <c:pt idx="3637">
                  <c:v>0</c:v>
                </c:pt>
                <c:pt idx="3638">
                  <c:v>0</c:v>
                </c:pt>
                <c:pt idx="3639">
                  <c:v>0</c:v>
                </c:pt>
                <c:pt idx="3640">
                  <c:v>0</c:v>
                </c:pt>
                <c:pt idx="3641">
                  <c:v>0</c:v>
                </c:pt>
                <c:pt idx="3642">
                  <c:v>0</c:v>
                </c:pt>
                <c:pt idx="3643">
                  <c:v>0</c:v>
                </c:pt>
                <c:pt idx="3644">
                  <c:v>0</c:v>
                </c:pt>
                <c:pt idx="3645">
                  <c:v>0</c:v>
                </c:pt>
                <c:pt idx="3646">
                  <c:v>0</c:v>
                </c:pt>
                <c:pt idx="3647">
                  <c:v>0</c:v>
                </c:pt>
                <c:pt idx="3648">
                  <c:v>0</c:v>
                </c:pt>
                <c:pt idx="3649">
                  <c:v>0</c:v>
                </c:pt>
                <c:pt idx="3650">
                  <c:v>0</c:v>
                </c:pt>
                <c:pt idx="3651">
                  <c:v>0</c:v>
                </c:pt>
                <c:pt idx="3652">
                  <c:v>0</c:v>
                </c:pt>
                <c:pt idx="3653">
                  <c:v>0</c:v>
                </c:pt>
                <c:pt idx="3654">
                  <c:v>0</c:v>
                </c:pt>
                <c:pt idx="3655">
                  <c:v>0</c:v>
                </c:pt>
                <c:pt idx="3656">
                  <c:v>0</c:v>
                </c:pt>
                <c:pt idx="3657">
                  <c:v>0</c:v>
                </c:pt>
                <c:pt idx="3658">
                  <c:v>0</c:v>
                </c:pt>
                <c:pt idx="3659">
                  <c:v>0</c:v>
                </c:pt>
                <c:pt idx="3660">
                  <c:v>0</c:v>
                </c:pt>
                <c:pt idx="3661">
                  <c:v>0</c:v>
                </c:pt>
                <c:pt idx="3662">
                  <c:v>0</c:v>
                </c:pt>
                <c:pt idx="3663">
                  <c:v>0</c:v>
                </c:pt>
                <c:pt idx="3664">
                  <c:v>0</c:v>
                </c:pt>
                <c:pt idx="3665">
                  <c:v>0</c:v>
                </c:pt>
                <c:pt idx="3666">
                  <c:v>0</c:v>
                </c:pt>
                <c:pt idx="3667">
                  <c:v>0</c:v>
                </c:pt>
                <c:pt idx="3668">
                  <c:v>0</c:v>
                </c:pt>
                <c:pt idx="3669">
                  <c:v>0</c:v>
                </c:pt>
                <c:pt idx="3670">
                  <c:v>0</c:v>
                </c:pt>
                <c:pt idx="3671">
                  <c:v>0</c:v>
                </c:pt>
                <c:pt idx="3672">
                  <c:v>0</c:v>
                </c:pt>
                <c:pt idx="3673">
                  <c:v>0</c:v>
                </c:pt>
                <c:pt idx="3674">
                  <c:v>0</c:v>
                </c:pt>
                <c:pt idx="3675">
                  <c:v>0</c:v>
                </c:pt>
                <c:pt idx="3676">
                  <c:v>0</c:v>
                </c:pt>
                <c:pt idx="3677">
                  <c:v>0</c:v>
                </c:pt>
                <c:pt idx="3678">
                  <c:v>0</c:v>
                </c:pt>
                <c:pt idx="3679">
                  <c:v>0</c:v>
                </c:pt>
                <c:pt idx="3680">
                  <c:v>0</c:v>
                </c:pt>
                <c:pt idx="3681">
                  <c:v>0</c:v>
                </c:pt>
                <c:pt idx="3682">
                  <c:v>0</c:v>
                </c:pt>
                <c:pt idx="3683">
                  <c:v>0</c:v>
                </c:pt>
                <c:pt idx="3684">
                  <c:v>0</c:v>
                </c:pt>
                <c:pt idx="3685">
                  <c:v>0</c:v>
                </c:pt>
                <c:pt idx="3686">
                  <c:v>0</c:v>
                </c:pt>
                <c:pt idx="3687">
                  <c:v>0</c:v>
                </c:pt>
                <c:pt idx="3688">
                  <c:v>0</c:v>
                </c:pt>
                <c:pt idx="3689">
                  <c:v>0</c:v>
                </c:pt>
                <c:pt idx="3690">
                  <c:v>0</c:v>
                </c:pt>
                <c:pt idx="3691">
                  <c:v>0</c:v>
                </c:pt>
                <c:pt idx="3692">
                  <c:v>0</c:v>
                </c:pt>
                <c:pt idx="3693">
                  <c:v>0</c:v>
                </c:pt>
                <c:pt idx="3694">
                  <c:v>0</c:v>
                </c:pt>
                <c:pt idx="3695">
                  <c:v>0</c:v>
                </c:pt>
                <c:pt idx="3696">
                  <c:v>0</c:v>
                </c:pt>
                <c:pt idx="3697">
                  <c:v>0</c:v>
                </c:pt>
                <c:pt idx="3698">
                  <c:v>0</c:v>
                </c:pt>
                <c:pt idx="3699">
                  <c:v>0</c:v>
                </c:pt>
                <c:pt idx="3700">
                  <c:v>0</c:v>
                </c:pt>
                <c:pt idx="3701">
                  <c:v>0</c:v>
                </c:pt>
                <c:pt idx="3702">
                  <c:v>0</c:v>
                </c:pt>
                <c:pt idx="3703">
                  <c:v>0</c:v>
                </c:pt>
                <c:pt idx="3704">
                  <c:v>0</c:v>
                </c:pt>
                <c:pt idx="3705">
                  <c:v>0</c:v>
                </c:pt>
                <c:pt idx="3706">
                  <c:v>0</c:v>
                </c:pt>
                <c:pt idx="3707">
                  <c:v>0</c:v>
                </c:pt>
                <c:pt idx="3708">
                  <c:v>0</c:v>
                </c:pt>
                <c:pt idx="3709">
                  <c:v>0</c:v>
                </c:pt>
                <c:pt idx="3710">
                  <c:v>0</c:v>
                </c:pt>
                <c:pt idx="3711">
                  <c:v>0</c:v>
                </c:pt>
                <c:pt idx="3712">
                  <c:v>0</c:v>
                </c:pt>
                <c:pt idx="3713">
                  <c:v>0</c:v>
                </c:pt>
                <c:pt idx="3714">
                  <c:v>0</c:v>
                </c:pt>
                <c:pt idx="3715">
                  <c:v>0</c:v>
                </c:pt>
                <c:pt idx="3716">
                  <c:v>0</c:v>
                </c:pt>
                <c:pt idx="3717">
                  <c:v>0</c:v>
                </c:pt>
                <c:pt idx="3718">
                  <c:v>0</c:v>
                </c:pt>
                <c:pt idx="3719">
                  <c:v>0</c:v>
                </c:pt>
                <c:pt idx="3720">
                  <c:v>0</c:v>
                </c:pt>
                <c:pt idx="3721">
                  <c:v>0</c:v>
                </c:pt>
                <c:pt idx="3722">
                  <c:v>0</c:v>
                </c:pt>
                <c:pt idx="3723">
                  <c:v>0</c:v>
                </c:pt>
                <c:pt idx="3724">
                  <c:v>0</c:v>
                </c:pt>
                <c:pt idx="3725">
                  <c:v>0</c:v>
                </c:pt>
                <c:pt idx="3726">
                  <c:v>0</c:v>
                </c:pt>
                <c:pt idx="3727">
                  <c:v>0</c:v>
                </c:pt>
                <c:pt idx="3728">
                  <c:v>0</c:v>
                </c:pt>
                <c:pt idx="3729">
                  <c:v>0</c:v>
                </c:pt>
                <c:pt idx="3730">
                  <c:v>0</c:v>
                </c:pt>
                <c:pt idx="3731">
                  <c:v>0</c:v>
                </c:pt>
                <c:pt idx="3732">
                  <c:v>0</c:v>
                </c:pt>
                <c:pt idx="3733">
                  <c:v>0</c:v>
                </c:pt>
                <c:pt idx="3734">
                  <c:v>0</c:v>
                </c:pt>
                <c:pt idx="3735">
                  <c:v>0</c:v>
                </c:pt>
                <c:pt idx="3736">
                  <c:v>0</c:v>
                </c:pt>
                <c:pt idx="3737">
                  <c:v>0</c:v>
                </c:pt>
                <c:pt idx="3738">
                  <c:v>0</c:v>
                </c:pt>
                <c:pt idx="3739">
                  <c:v>0</c:v>
                </c:pt>
                <c:pt idx="3740">
                  <c:v>0</c:v>
                </c:pt>
                <c:pt idx="3741">
                  <c:v>0</c:v>
                </c:pt>
                <c:pt idx="3742">
                  <c:v>0</c:v>
                </c:pt>
                <c:pt idx="3743">
                  <c:v>0</c:v>
                </c:pt>
                <c:pt idx="3744">
                  <c:v>0</c:v>
                </c:pt>
                <c:pt idx="3745">
                  <c:v>0</c:v>
                </c:pt>
                <c:pt idx="3746">
                  <c:v>0</c:v>
                </c:pt>
                <c:pt idx="3747">
                  <c:v>0</c:v>
                </c:pt>
                <c:pt idx="3748">
                  <c:v>0</c:v>
                </c:pt>
                <c:pt idx="3749">
                  <c:v>0</c:v>
                </c:pt>
                <c:pt idx="3750">
                  <c:v>0</c:v>
                </c:pt>
                <c:pt idx="3751">
                  <c:v>0</c:v>
                </c:pt>
                <c:pt idx="3752">
                  <c:v>0</c:v>
                </c:pt>
                <c:pt idx="3753">
                  <c:v>0</c:v>
                </c:pt>
                <c:pt idx="3754">
                  <c:v>0</c:v>
                </c:pt>
                <c:pt idx="3755">
                  <c:v>0</c:v>
                </c:pt>
                <c:pt idx="3756">
                  <c:v>0</c:v>
                </c:pt>
                <c:pt idx="3757">
                  <c:v>0</c:v>
                </c:pt>
                <c:pt idx="3758">
                  <c:v>0</c:v>
                </c:pt>
                <c:pt idx="3759">
                  <c:v>0</c:v>
                </c:pt>
                <c:pt idx="3760">
                  <c:v>0</c:v>
                </c:pt>
                <c:pt idx="3761">
                  <c:v>0</c:v>
                </c:pt>
                <c:pt idx="3762">
                  <c:v>0</c:v>
                </c:pt>
                <c:pt idx="3763">
                  <c:v>0</c:v>
                </c:pt>
                <c:pt idx="3764">
                  <c:v>0</c:v>
                </c:pt>
                <c:pt idx="3765">
                  <c:v>0</c:v>
                </c:pt>
                <c:pt idx="3766">
                  <c:v>0</c:v>
                </c:pt>
                <c:pt idx="3767">
                  <c:v>0</c:v>
                </c:pt>
                <c:pt idx="3768">
                  <c:v>0</c:v>
                </c:pt>
                <c:pt idx="3769">
                  <c:v>0</c:v>
                </c:pt>
                <c:pt idx="3770">
                  <c:v>0</c:v>
                </c:pt>
                <c:pt idx="3771">
                  <c:v>0</c:v>
                </c:pt>
                <c:pt idx="3772">
                  <c:v>0</c:v>
                </c:pt>
                <c:pt idx="3773">
                  <c:v>0</c:v>
                </c:pt>
                <c:pt idx="3774">
                  <c:v>0</c:v>
                </c:pt>
                <c:pt idx="3775">
                  <c:v>0</c:v>
                </c:pt>
                <c:pt idx="3776">
                  <c:v>0</c:v>
                </c:pt>
                <c:pt idx="3777">
                  <c:v>0</c:v>
                </c:pt>
                <c:pt idx="3778">
                  <c:v>0</c:v>
                </c:pt>
                <c:pt idx="3779">
                  <c:v>0</c:v>
                </c:pt>
                <c:pt idx="3780">
                  <c:v>0</c:v>
                </c:pt>
                <c:pt idx="3781">
                  <c:v>0</c:v>
                </c:pt>
                <c:pt idx="3782">
                  <c:v>0</c:v>
                </c:pt>
                <c:pt idx="3783">
                  <c:v>0</c:v>
                </c:pt>
                <c:pt idx="3784">
                  <c:v>0</c:v>
                </c:pt>
                <c:pt idx="3785">
                  <c:v>0</c:v>
                </c:pt>
                <c:pt idx="3786">
                  <c:v>0</c:v>
                </c:pt>
                <c:pt idx="3787">
                  <c:v>0</c:v>
                </c:pt>
                <c:pt idx="3788">
                  <c:v>0</c:v>
                </c:pt>
                <c:pt idx="3789">
                  <c:v>0</c:v>
                </c:pt>
                <c:pt idx="3790">
                  <c:v>0</c:v>
                </c:pt>
                <c:pt idx="3791">
                  <c:v>0</c:v>
                </c:pt>
                <c:pt idx="3792">
                  <c:v>0</c:v>
                </c:pt>
                <c:pt idx="3793">
                  <c:v>0</c:v>
                </c:pt>
                <c:pt idx="3794">
                  <c:v>0</c:v>
                </c:pt>
                <c:pt idx="3795">
                  <c:v>0</c:v>
                </c:pt>
                <c:pt idx="3796">
                  <c:v>0</c:v>
                </c:pt>
                <c:pt idx="3797">
                  <c:v>0</c:v>
                </c:pt>
                <c:pt idx="3798">
                  <c:v>0</c:v>
                </c:pt>
                <c:pt idx="3799">
                  <c:v>0</c:v>
                </c:pt>
                <c:pt idx="3800">
                  <c:v>0</c:v>
                </c:pt>
                <c:pt idx="3801">
                  <c:v>0</c:v>
                </c:pt>
                <c:pt idx="3802">
                  <c:v>0</c:v>
                </c:pt>
                <c:pt idx="3803">
                  <c:v>0</c:v>
                </c:pt>
                <c:pt idx="3804">
                  <c:v>0</c:v>
                </c:pt>
                <c:pt idx="3805">
                  <c:v>0</c:v>
                </c:pt>
                <c:pt idx="3806">
                  <c:v>0</c:v>
                </c:pt>
                <c:pt idx="3807">
                  <c:v>0</c:v>
                </c:pt>
                <c:pt idx="3808">
                  <c:v>0</c:v>
                </c:pt>
                <c:pt idx="3809">
                  <c:v>0</c:v>
                </c:pt>
                <c:pt idx="3810">
                  <c:v>0</c:v>
                </c:pt>
                <c:pt idx="3811">
                  <c:v>0</c:v>
                </c:pt>
                <c:pt idx="3812">
                  <c:v>0</c:v>
                </c:pt>
                <c:pt idx="3813">
                  <c:v>0</c:v>
                </c:pt>
                <c:pt idx="3814">
                  <c:v>0</c:v>
                </c:pt>
                <c:pt idx="3815">
                  <c:v>0</c:v>
                </c:pt>
                <c:pt idx="3816">
                  <c:v>0</c:v>
                </c:pt>
                <c:pt idx="3817">
                  <c:v>0</c:v>
                </c:pt>
                <c:pt idx="3818">
                  <c:v>0</c:v>
                </c:pt>
                <c:pt idx="3819">
                  <c:v>0</c:v>
                </c:pt>
                <c:pt idx="3820">
                  <c:v>0</c:v>
                </c:pt>
                <c:pt idx="3821">
                  <c:v>0</c:v>
                </c:pt>
                <c:pt idx="3822">
                  <c:v>0</c:v>
                </c:pt>
                <c:pt idx="3823">
                  <c:v>0</c:v>
                </c:pt>
                <c:pt idx="3824">
                  <c:v>0</c:v>
                </c:pt>
                <c:pt idx="3825">
                  <c:v>0</c:v>
                </c:pt>
                <c:pt idx="3826">
                  <c:v>0</c:v>
                </c:pt>
                <c:pt idx="3827">
                  <c:v>0</c:v>
                </c:pt>
                <c:pt idx="3828">
                  <c:v>0</c:v>
                </c:pt>
                <c:pt idx="3829">
                  <c:v>0</c:v>
                </c:pt>
                <c:pt idx="3830">
                  <c:v>0</c:v>
                </c:pt>
                <c:pt idx="3831">
                  <c:v>0</c:v>
                </c:pt>
                <c:pt idx="3832">
                  <c:v>0</c:v>
                </c:pt>
                <c:pt idx="3833">
                  <c:v>0</c:v>
                </c:pt>
                <c:pt idx="3834">
                  <c:v>0</c:v>
                </c:pt>
                <c:pt idx="3835">
                  <c:v>0</c:v>
                </c:pt>
                <c:pt idx="3836">
                  <c:v>0</c:v>
                </c:pt>
                <c:pt idx="3837">
                  <c:v>0</c:v>
                </c:pt>
                <c:pt idx="3838">
                  <c:v>0</c:v>
                </c:pt>
                <c:pt idx="3839">
                  <c:v>0</c:v>
                </c:pt>
                <c:pt idx="3840">
                  <c:v>0</c:v>
                </c:pt>
                <c:pt idx="3841">
                  <c:v>0</c:v>
                </c:pt>
                <c:pt idx="3842">
                  <c:v>0</c:v>
                </c:pt>
                <c:pt idx="3843">
                  <c:v>0</c:v>
                </c:pt>
                <c:pt idx="3844">
                  <c:v>0</c:v>
                </c:pt>
                <c:pt idx="3845">
                  <c:v>0</c:v>
                </c:pt>
                <c:pt idx="3846">
                  <c:v>0</c:v>
                </c:pt>
                <c:pt idx="3847">
                  <c:v>0</c:v>
                </c:pt>
                <c:pt idx="3848">
                  <c:v>0</c:v>
                </c:pt>
                <c:pt idx="3849">
                  <c:v>0</c:v>
                </c:pt>
                <c:pt idx="3850">
                  <c:v>0</c:v>
                </c:pt>
                <c:pt idx="3851">
                  <c:v>0</c:v>
                </c:pt>
                <c:pt idx="3852">
                  <c:v>0</c:v>
                </c:pt>
                <c:pt idx="3853">
                  <c:v>0</c:v>
                </c:pt>
                <c:pt idx="3854">
                  <c:v>0</c:v>
                </c:pt>
                <c:pt idx="3855">
                  <c:v>0</c:v>
                </c:pt>
                <c:pt idx="3856">
                  <c:v>0</c:v>
                </c:pt>
                <c:pt idx="3857">
                  <c:v>0</c:v>
                </c:pt>
                <c:pt idx="3858">
                  <c:v>0</c:v>
                </c:pt>
                <c:pt idx="3859">
                  <c:v>0</c:v>
                </c:pt>
                <c:pt idx="3860">
                  <c:v>0</c:v>
                </c:pt>
                <c:pt idx="3861">
                  <c:v>0</c:v>
                </c:pt>
                <c:pt idx="3862">
                  <c:v>0</c:v>
                </c:pt>
                <c:pt idx="3863">
                  <c:v>0</c:v>
                </c:pt>
                <c:pt idx="3864">
                  <c:v>0</c:v>
                </c:pt>
                <c:pt idx="3865">
                  <c:v>0</c:v>
                </c:pt>
                <c:pt idx="3866">
                  <c:v>0</c:v>
                </c:pt>
                <c:pt idx="3867">
                  <c:v>0</c:v>
                </c:pt>
                <c:pt idx="3868">
                  <c:v>0</c:v>
                </c:pt>
                <c:pt idx="3869">
                  <c:v>0</c:v>
                </c:pt>
                <c:pt idx="3870">
                  <c:v>0</c:v>
                </c:pt>
                <c:pt idx="3871">
                  <c:v>0</c:v>
                </c:pt>
                <c:pt idx="3872">
                  <c:v>0</c:v>
                </c:pt>
                <c:pt idx="3873">
                  <c:v>0</c:v>
                </c:pt>
                <c:pt idx="3874">
                  <c:v>0</c:v>
                </c:pt>
                <c:pt idx="3875">
                  <c:v>0</c:v>
                </c:pt>
                <c:pt idx="3876">
                  <c:v>0</c:v>
                </c:pt>
                <c:pt idx="3877">
                  <c:v>0</c:v>
                </c:pt>
                <c:pt idx="3878">
                  <c:v>0</c:v>
                </c:pt>
                <c:pt idx="3879">
                  <c:v>0</c:v>
                </c:pt>
                <c:pt idx="3880">
                  <c:v>0</c:v>
                </c:pt>
                <c:pt idx="3881">
                  <c:v>0</c:v>
                </c:pt>
                <c:pt idx="3882">
                  <c:v>0</c:v>
                </c:pt>
                <c:pt idx="3883">
                  <c:v>0</c:v>
                </c:pt>
                <c:pt idx="3884">
                  <c:v>0</c:v>
                </c:pt>
                <c:pt idx="3885">
                  <c:v>0</c:v>
                </c:pt>
                <c:pt idx="3886">
                  <c:v>0</c:v>
                </c:pt>
                <c:pt idx="3887">
                  <c:v>0</c:v>
                </c:pt>
                <c:pt idx="3888">
                  <c:v>0</c:v>
                </c:pt>
                <c:pt idx="3889">
                  <c:v>0</c:v>
                </c:pt>
                <c:pt idx="3890">
                  <c:v>0</c:v>
                </c:pt>
                <c:pt idx="3891">
                  <c:v>0</c:v>
                </c:pt>
                <c:pt idx="3892">
                  <c:v>0</c:v>
                </c:pt>
                <c:pt idx="3893">
                  <c:v>0</c:v>
                </c:pt>
                <c:pt idx="3894">
                  <c:v>0</c:v>
                </c:pt>
                <c:pt idx="3895">
                  <c:v>0</c:v>
                </c:pt>
                <c:pt idx="3896">
                  <c:v>0</c:v>
                </c:pt>
                <c:pt idx="3897">
                  <c:v>0</c:v>
                </c:pt>
                <c:pt idx="3898">
                  <c:v>0</c:v>
                </c:pt>
                <c:pt idx="3899">
                  <c:v>0</c:v>
                </c:pt>
                <c:pt idx="3900">
                  <c:v>0</c:v>
                </c:pt>
                <c:pt idx="3901">
                  <c:v>0</c:v>
                </c:pt>
                <c:pt idx="3902">
                  <c:v>0</c:v>
                </c:pt>
                <c:pt idx="3903">
                  <c:v>0</c:v>
                </c:pt>
                <c:pt idx="3904">
                  <c:v>0</c:v>
                </c:pt>
                <c:pt idx="3905">
                  <c:v>0</c:v>
                </c:pt>
                <c:pt idx="3906">
                  <c:v>0</c:v>
                </c:pt>
                <c:pt idx="3907">
                  <c:v>0</c:v>
                </c:pt>
                <c:pt idx="3908">
                  <c:v>0</c:v>
                </c:pt>
                <c:pt idx="3909">
                  <c:v>0</c:v>
                </c:pt>
                <c:pt idx="3910">
                  <c:v>0</c:v>
                </c:pt>
                <c:pt idx="3911">
                  <c:v>0</c:v>
                </c:pt>
                <c:pt idx="3912">
                  <c:v>0</c:v>
                </c:pt>
                <c:pt idx="3913">
                  <c:v>0</c:v>
                </c:pt>
                <c:pt idx="3914">
                  <c:v>0</c:v>
                </c:pt>
                <c:pt idx="3915">
                  <c:v>0</c:v>
                </c:pt>
                <c:pt idx="3916">
                  <c:v>0</c:v>
                </c:pt>
                <c:pt idx="3917">
                  <c:v>0</c:v>
                </c:pt>
                <c:pt idx="3918">
                  <c:v>0</c:v>
                </c:pt>
                <c:pt idx="3919">
                  <c:v>0</c:v>
                </c:pt>
                <c:pt idx="3920">
                  <c:v>0</c:v>
                </c:pt>
                <c:pt idx="3921">
                  <c:v>0</c:v>
                </c:pt>
                <c:pt idx="3922">
                  <c:v>0</c:v>
                </c:pt>
                <c:pt idx="3923">
                  <c:v>0</c:v>
                </c:pt>
                <c:pt idx="3924">
                  <c:v>0</c:v>
                </c:pt>
                <c:pt idx="3925">
                  <c:v>0</c:v>
                </c:pt>
                <c:pt idx="3926">
                  <c:v>0</c:v>
                </c:pt>
                <c:pt idx="3927">
                  <c:v>0</c:v>
                </c:pt>
                <c:pt idx="3928">
                  <c:v>0</c:v>
                </c:pt>
                <c:pt idx="3929">
                  <c:v>0</c:v>
                </c:pt>
                <c:pt idx="3930">
                  <c:v>0</c:v>
                </c:pt>
                <c:pt idx="3931">
                  <c:v>0</c:v>
                </c:pt>
                <c:pt idx="3932">
                  <c:v>0</c:v>
                </c:pt>
                <c:pt idx="3933">
                  <c:v>0</c:v>
                </c:pt>
                <c:pt idx="3934">
                  <c:v>0</c:v>
                </c:pt>
                <c:pt idx="3935">
                  <c:v>0</c:v>
                </c:pt>
                <c:pt idx="3936">
                  <c:v>0</c:v>
                </c:pt>
                <c:pt idx="3937">
                  <c:v>0</c:v>
                </c:pt>
                <c:pt idx="3938">
                  <c:v>0</c:v>
                </c:pt>
                <c:pt idx="3939">
                  <c:v>0</c:v>
                </c:pt>
                <c:pt idx="3940">
                  <c:v>0</c:v>
                </c:pt>
                <c:pt idx="3941">
                  <c:v>0</c:v>
                </c:pt>
                <c:pt idx="3942">
                  <c:v>0</c:v>
                </c:pt>
                <c:pt idx="3943">
                  <c:v>0</c:v>
                </c:pt>
                <c:pt idx="3944">
                  <c:v>0</c:v>
                </c:pt>
                <c:pt idx="3945">
                  <c:v>0</c:v>
                </c:pt>
                <c:pt idx="3946">
                  <c:v>0</c:v>
                </c:pt>
                <c:pt idx="3947">
                  <c:v>0</c:v>
                </c:pt>
                <c:pt idx="3948">
                  <c:v>0</c:v>
                </c:pt>
                <c:pt idx="3949">
                  <c:v>0</c:v>
                </c:pt>
                <c:pt idx="3950">
                  <c:v>0</c:v>
                </c:pt>
                <c:pt idx="3951">
                  <c:v>0</c:v>
                </c:pt>
                <c:pt idx="3952">
                  <c:v>0</c:v>
                </c:pt>
                <c:pt idx="3953">
                  <c:v>0</c:v>
                </c:pt>
                <c:pt idx="3954">
                  <c:v>0</c:v>
                </c:pt>
                <c:pt idx="3955">
                  <c:v>0</c:v>
                </c:pt>
                <c:pt idx="3956">
                  <c:v>0</c:v>
                </c:pt>
                <c:pt idx="3957">
                  <c:v>0</c:v>
                </c:pt>
                <c:pt idx="3958">
                  <c:v>0</c:v>
                </c:pt>
                <c:pt idx="3959">
                  <c:v>0</c:v>
                </c:pt>
                <c:pt idx="3960">
                  <c:v>0</c:v>
                </c:pt>
                <c:pt idx="3961">
                  <c:v>0</c:v>
                </c:pt>
                <c:pt idx="3962">
                  <c:v>0</c:v>
                </c:pt>
                <c:pt idx="3963">
                  <c:v>0</c:v>
                </c:pt>
                <c:pt idx="3964">
                  <c:v>0</c:v>
                </c:pt>
                <c:pt idx="3965">
                  <c:v>0</c:v>
                </c:pt>
                <c:pt idx="3966">
                  <c:v>0</c:v>
                </c:pt>
                <c:pt idx="3967">
                  <c:v>0</c:v>
                </c:pt>
                <c:pt idx="3968">
                  <c:v>0</c:v>
                </c:pt>
                <c:pt idx="3969">
                  <c:v>0</c:v>
                </c:pt>
                <c:pt idx="3970">
                  <c:v>0</c:v>
                </c:pt>
                <c:pt idx="3971">
                  <c:v>0</c:v>
                </c:pt>
                <c:pt idx="3972">
                  <c:v>0</c:v>
                </c:pt>
                <c:pt idx="3973">
                  <c:v>0</c:v>
                </c:pt>
                <c:pt idx="3974">
                  <c:v>0</c:v>
                </c:pt>
                <c:pt idx="3975">
                  <c:v>0</c:v>
                </c:pt>
                <c:pt idx="3976">
                  <c:v>0</c:v>
                </c:pt>
                <c:pt idx="3977">
                  <c:v>0</c:v>
                </c:pt>
                <c:pt idx="3978">
                  <c:v>0</c:v>
                </c:pt>
                <c:pt idx="3979">
                  <c:v>0</c:v>
                </c:pt>
                <c:pt idx="3980">
                  <c:v>0</c:v>
                </c:pt>
                <c:pt idx="3981">
                  <c:v>0</c:v>
                </c:pt>
                <c:pt idx="3982">
                  <c:v>0</c:v>
                </c:pt>
                <c:pt idx="3983">
                  <c:v>0</c:v>
                </c:pt>
                <c:pt idx="3984">
                  <c:v>0</c:v>
                </c:pt>
                <c:pt idx="3985">
                  <c:v>0</c:v>
                </c:pt>
                <c:pt idx="3986">
                  <c:v>0</c:v>
                </c:pt>
                <c:pt idx="3987">
                  <c:v>0</c:v>
                </c:pt>
                <c:pt idx="3988">
                  <c:v>0</c:v>
                </c:pt>
                <c:pt idx="3989">
                  <c:v>0</c:v>
                </c:pt>
                <c:pt idx="3990">
                  <c:v>0</c:v>
                </c:pt>
                <c:pt idx="3991">
                  <c:v>0</c:v>
                </c:pt>
                <c:pt idx="3992">
                  <c:v>0</c:v>
                </c:pt>
                <c:pt idx="3993">
                  <c:v>0</c:v>
                </c:pt>
                <c:pt idx="3994">
                  <c:v>0</c:v>
                </c:pt>
                <c:pt idx="3995">
                  <c:v>0</c:v>
                </c:pt>
                <c:pt idx="3996">
                  <c:v>0</c:v>
                </c:pt>
                <c:pt idx="3997">
                  <c:v>0</c:v>
                </c:pt>
                <c:pt idx="3998">
                  <c:v>0</c:v>
                </c:pt>
                <c:pt idx="3999">
                  <c:v>0</c:v>
                </c:pt>
                <c:pt idx="4000">
                  <c:v>0</c:v>
                </c:pt>
              </c:numCache>
            </c:numRef>
          </c:yVal>
          <c:smooth val="1"/>
        </c:ser>
        <c:axId val="63597184"/>
        <c:axId val="64719104"/>
      </c:scatterChart>
      <c:valAx>
        <c:axId val="63597184"/>
        <c:scaling>
          <c:orientation val="minMax"/>
          <c:max val="400"/>
          <c:min val="0"/>
        </c:scaling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Time</a:t>
                </a:r>
                <a:r>
                  <a:rPr lang="en-US" sz="1600" baseline="0"/>
                  <a:t> (unitless)</a:t>
                </a:r>
                <a:endParaRPr lang="en-US" sz="1600"/>
              </a:p>
            </c:rich>
          </c:tx>
          <c:layout/>
        </c:title>
        <c:numFmt formatCode="General" sourceLinked="1"/>
        <c:tickLblPos val="nextTo"/>
        <c:crossAx val="64719104"/>
        <c:crosses val="autoZero"/>
        <c:crossBetween val="midCat"/>
      </c:valAx>
      <c:valAx>
        <c:axId val="64719104"/>
        <c:scaling>
          <c:orientation val="minMax"/>
          <c:max val="20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Number of Molecules</a:t>
                </a:r>
              </a:p>
            </c:rich>
          </c:tx>
          <c:layout/>
        </c:title>
        <c:numFmt formatCode="General" sourceLinked="1"/>
        <c:tickLblPos val="nextTo"/>
        <c:crossAx val="63597184"/>
        <c:crosses val="autoZero"/>
        <c:crossBetween val="midCat"/>
      </c:valAx>
    </c:plotArea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D1B15-15B3-4350-87E8-4C26C9773DE9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71FE8-5787-4839-9239-1EE168DBD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9587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Minimize time here</a:t>
            </a:r>
          </a:p>
          <a:p>
            <a:r>
              <a:rPr lang="en-US" dirty="0" smtClean="0"/>
              <a:t>Not to compete with computers for number crunching</a:t>
            </a:r>
            <a:r>
              <a:rPr lang="en-US" baseline="0" dirty="0" smtClean="0"/>
              <a:t> – build embedded controllers (drug delivery, etc.)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71FE8-5787-4839-9239-1EE168DBD99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Don’t stumble</a:t>
            </a:r>
            <a:r>
              <a:rPr lang="en-US" baseline="0" dirty="0" smtClean="0"/>
              <a:t>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71FE8-5787-4839-9239-1EE168DBD99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71FE8-5787-4839-9239-1EE168DBD994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Minimize time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71FE8-5787-4839-9239-1EE168DBD99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71FE8-5787-4839-9239-1EE168DBD99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71FE8-5787-4839-9239-1EE168DBD99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Exact and rate-independent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71FE8-5787-4839-9239-1EE168DBD99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 of synchronization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71FE8-5787-4839-9239-1EE168DBD99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Rates: separated</a:t>
            </a:r>
            <a:r>
              <a:rPr lang="en-US" baseline="0" dirty="0" smtClean="0"/>
              <a:t> by orders of magnitude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71FE8-5787-4839-9239-1EE168DBD99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71FE8-5787-4839-9239-1EE168DBD99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</a:t>
            </a:r>
            <a:r>
              <a:rPr lang="en-US" baseline="0" dirty="0" smtClean="0"/>
              <a:t> 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71FE8-5787-4839-9239-1EE168DBD99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5AB2C-F6A7-44B6-B068-70DADA0C7B5E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E378-9DA1-430F-91A8-9F8A1DD092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5AB2C-F6A7-44B6-B068-70DADA0C7B5E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E378-9DA1-430F-91A8-9F8A1DD092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5AB2C-F6A7-44B6-B068-70DADA0C7B5E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E378-9DA1-430F-91A8-9F8A1DD092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5AB2C-F6A7-44B6-B068-70DADA0C7B5E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E378-9DA1-430F-91A8-9F8A1DD092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5AB2C-F6A7-44B6-B068-70DADA0C7B5E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E378-9DA1-430F-91A8-9F8A1DD092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5AB2C-F6A7-44B6-B068-70DADA0C7B5E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E378-9DA1-430F-91A8-9F8A1DD092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5AB2C-F6A7-44B6-B068-70DADA0C7B5E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E378-9DA1-430F-91A8-9F8A1DD092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5AB2C-F6A7-44B6-B068-70DADA0C7B5E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E378-9DA1-430F-91A8-9F8A1DD092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5AB2C-F6A7-44B6-B068-70DADA0C7B5E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E378-9DA1-430F-91A8-9F8A1DD092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5AB2C-F6A7-44B6-B068-70DADA0C7B5E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E378-9DA1-430F-91A8-9F8A1DD092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5AB2C-F6A7-44B6-B068-70DADA0C7B5E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CACE378-9DA1-430F-91A8-9F8A1DD092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6F5AB2C-F6A7-44B6-B068-70DADA0C7B5E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ACE378-9DA1-430F-91A8-9F8A1DD0922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25000">
              <a:schemeClr val="accent2">
                <a:lumMod val="75000"/>
              </a:schemeClr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Rate-Independent Constructs for Chemical Computation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Phillip Senum</a:t>
            </a:r>
          </a:p>
          <a:p>
            <a:r>
              <a:rPr lang="en-US" dirty="0" smtClean="0"/>
              <a:t>University of Minnesota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Inversion</a:t>
            </a:r>
          </a:p>
          <a:p>
            <a:r>
              <a:rPr lang="en-US" dirty="0" smtClean="0"/>
              <a:t>Duplication</a:t>
            </a:r>
          </a:p>
          <a:p>
            <a:r>
              <a:rPr lang="en-US" dirty="0" err="1" smtClean="0"/>
              <a:t>Incrementation</a:t>
            </a:r>
            <a:r>
              <a:rPr lang="en-US" dirty="0" smtClean="0"/>
              <a:t>/</a:t>
            </a:r>
            <a:r>
              <a:rPr lang="en-US" dirty="0" err="1" smtClean="0"/>
              <a:t>Decrementation</a:t>
            </a:r>
            <a:endParaRPr lang="en-US" dirty="0" smtClean="0"/>
          </a:p>
          <a:p>
            <a:r>
              <a:rPr lang="en-US" dirty="0" smtClean="0"/>
              <a:t>Comparison</a:t>
            </a:r>
            <a:endParaRPr lang="en-US" dirty="0"/>
          </a:p>
          <a:p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Produce a quantity of a species in the absence of another specific species.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5440" t="8085"/>
          <a:stretch>
            <a:fillRect/>
          </a:stretch>
        </p:blipFill>
        <p:spPr bwMode="auto">
          <a:xfrm>
            <a:off x="3200400" y="3276600"/>
            <a:ext cx="2514601" cy="1732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 l="5440" t="36384" r="11462" b="31275"/>
          <a:stretch>
            <a:fillRect/>
          </a:stretch>
        </p:blipFill>
        <p:spPr bwMode="auto">
          <a:xfrm>
            <a:off x="5029200" y="5181600"/>
            <a:ext cx="2209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 l="34095" t="8085" b="63616"/>
          <a:stretch>
            <a:fillRect/>
          </a:stretch>
        </p:blipFill>
        <p:spPr bwMode="auto">
          <a:xfrm>
            <a:off x="6781800" y="4267200"/>
            <a:ext cx="175260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 l="16902" t="68725" b="-1066"/>
          <a:stretch>
            <a:fillRect/>
          </a:stretch>
        </p:blipFill>
        <p:spPr bwMode="auto">
          <a:xfrm>
            <a:off x="4419600" y="3352800"/>
            <a:ext cx="2209801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81000" y="2133600"/>
            <a:ext cx="8534400" cy="44196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Inversion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438400" y="4038600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a</a:t>
            </a:r>
            <a:endParaRPr lang="en-US" sz="105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5638800" y="4038600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sz="3200" baseline="-25000" dirty="0" smtClean="0">
                <a:latin typeface="Cambria Math" pitchFamily="18" charset="0"/>
                <a:ea typeface="Cambria Math" pitchFamily="18" charset="0"/>
              </a:rPr>
              <a:t>ab</a:t>
            </a:r>
            <a:endParaRPr lang="en-US" sz="1200" baseline="-25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4572000" y="4038600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sz="3200" baseline="-25000" dirty="0" smtClean="0">
                <a:latin typeface="Cambria Math" pitchFamily="18" charset="0"/>
                <a:ea typeface="Cambria Math" pitchFamily="18" charset="0"/>
              </a:rPr>
              <a:t>ab</a:t>
            </a:r>
            <a:endParaRPr lang="en-US" sz="1200" baseline="-25000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l="5440" t="8085"/>
          <a:stretch>
            <a:fillRect/>
          </a:stretch>
        </p:blipFill>
        <p:spPr bwMode="auto">
          <a:xfrm>
            <a:off x="6400800" y="152400"/>
            <a:ext cx="2514601" cy="173250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  <p:bldP spid="5" grpId="3" animBg="1"/>
      <p:bldP spid="5" grpId="4" animBg="1"/>
      <p:bldP spid="10" grpId="0" animBg="1"/>
      <p:bldP spid="10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Produce a quantity of a new species equal to the original population of the source species without permanently modifying the source.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3657600"/>
            <a:ext cx="5095875" cy="2482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2" cstate="print"/>
          <a:srcRect l="7551" t="75700"/>
          <a:stretch>
            <a:fillRect/>
          </a:stretch>
        </p:blipFill>
        <p:spPr bwMode="auto">
          <a:xfrm>
            <a:off x="6172200" y="4572000"/>
            <a:ext cx="2594376" cy="437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3" cstate="print"/>
          <a:srcRect l="9276" b="65000"/>
          <a:stretch>
            <a:fillRect/>
          </a:stretch>
        </p:blipFill>
        <p:spPr bwMode="auto">
          <a:xfrm>
            <a:off x="609600" y="4495800"/>
            <a:ext cx="2823096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2" cstate="print"/>
          <a:srcRect l="10380" t="41858" r="16057" b="31707"/>
          <a:stretch>
            <a:fillRect/>
          </a:stretch>
        </p:blipFill>
        <p:spPr bwMode="auto">
          <a:xfrm>
            <a:off x="1752600" y="25146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381000" y="2133600"/>
            <a:ext cx="8534400" cy="44196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9448800" y="2438400"/>
            <a:ext cx="1143000" cy="1143000"/>
            <a:chOff x="990600" y="4800600"/>
            <a:chExt cx="1143000" cy="1143000"/>
          </a:xfrm>
        </p:grpSpPr>
        <p:sp>
          <p:nvSpPr>
            <p:cNvPr id="23" name="Oval 22"/>
            <p:cNvSpPr/>
            <p:nvPr/>
          </p:nvSpPr>
          <p:spPr>
            <a:xfrm>
              <a:off x="1066800" y="48006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1524000" y="48768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990600" y="52578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1600200" y="54102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1371600" y="51816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143000" y="4876800"/>
              <a:ext cx="762000" cy="685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latin typeface="Cambria" pitchFamily="18" charset="0"/>
                </a:rPr>
                <a:t>y’</a:t>
              </a:r>
              <a:endParaRPr lang="en-US" dirty="0">
                <a:latin typeface="Cambria" pitchFamily="18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Duplication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685800" y="5105400"/>
            <a:ext cx="1143000" cy="1143000"/>
            <a:chOff x="990600" y="4800600"/>
            <a:chExt cx="1143000" cy="1143000"/>
          </a:xfrm>
        </p:grpSpPr>
        <p:sp>
          <p:nvSpPr>
            <p:cNvPr id="14" name="Oval 13"/>
            <p:cNvSpPr/>
            <p:nvPr/>
          </p:nvSpPr>
          <p:spPr>
            <a:xfrm>
              <a:off x="1066800" y="48006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1524000" y="48768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990600" y="52578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600200" y="54102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1371600" y="51816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143000" y="4876800"/>
              <a:ext cx="762000" cy="685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latin typeface="Cambria" pitchFamily="18" charset="0"/>
                </a:rPr>
                <a:t>y</a:t>
              </a:r>
              <a:endParaRPr lang="en-US" dirty="0">
                <a:latin typeface="Cambria" pitchFamily="18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33400" y="2286000"/>
            <a:ext cx="1143000" cy="1143000"/>
            <a:chOff x="990600" y="4800600"/>
            <a:chExt cx="1143000" cy="1143000"/>
          </a:xfrm>
        </p:grpSpPr>
        <p:sp>
          <p:nvSpPr>
            <p:cNvPr id="30" name="Oval 29"/>
            <p:cNvSpPr/>
            <p:nvPr/>
          </p:nvSpPr>
          <p:spPr>
            <a:xfrm>
              <a:off x="1066800" y="4800600"/>
              <a:ext cx="533400" cy="53340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1524000" y="4876800"/>
              <a:ext cx="533400" cy="53340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990600" y="5257800"/>
              <a:ext cx="533400" cy="53340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1600200" y="5410200"/>
              <a:ext cx="533400" cy="53340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1371600" y="5181600"/>
              <a:ext cx="533400" cy="53340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143000" y="4876800"/>
              <a:ext cx="762000" cy="685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latin typeface="Cambria" pitchFamily="18" charset="0"/>
                </a:rPr>
                <a:t>g</a:t>
              </a:r>
              <a:endParaRPr lang="en-US" dirty="0">
                <a:latin typeface="Cambria" pitchFamily="18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9525000" y="5029200"/>
            <a:ext cx="1143000" cy="1143000"/>
            <a:chOff x="990600" y="4800600"/>
            <a:chExt cx="1143000" cy="1143000"/>
          </a:xfrm>
        </p:grpSpPr>
        <p:sp>
          <p:nvSpPr>
            <p:cNvPr id="37" name="Oval 36"/>
            <p:cNvSpPr/>
            <p:nvPr/>
          </p:nvSpPr>
          <p:spPr>
            <a:xfrm>
              <a:off x="1066800" y="48006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1524000" y="48768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990600" y="52578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1600200" y="54102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1371600" y="51816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143000" y="4876800"/>
              <a:ext cx="762000" cy="685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latin typeface="Cambria" pitchFamily="18" charset="0"/>
                </a:rPr>
                <a:t>z</a:t>
              </a:r>
              <a:endParaRPr lang="en-US" dirty="0">
                <a:latin typeface="Cambria" pitchFamily="18" charset="0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9296400" y="3581400"/>
            <a:ext cx="1143000" cy="1143000"/>
            <a:chOff x="990600" y="4800600"/>
            <a:chExt cx="1143000" cy="1143000"/>
          </a:xfrm>
        </p:grpSpPr>
        <p:sp>
          <p:nvSpPr>
            <p:cNvPr id="53" name="Oval 52"/>
            <p:cNvSpPr/>
            <p:nvPr/>
          </p:nvSpPr>
          <p:spPr>
            <a:xfrm>
              <a:off x="1066800" y="48006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1524000" y="48768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990600" y="52578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56" name="Oval 55"/>
            <p:cNvSpPr/>
            <p:nvPr/>
          </p:nvSpPr>
          <p:spPr>
            <a:xfrm>
              <a:off x="1600200" y="54102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57" name="Oval 56"/>
            <p:cNvSpPr/>
            <p:nvPr/>
          </p:nvSpPr>
          <p:spPr>
            <a:xfrm>
              <a:off x="1371600" y="51816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143000" y="4876800"/>
              <a:ext cx="762000" cy="685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latin typeface="Cambria" pitchFamily="18" charset="0"/>
                </a:rPr>
                <a:t>y</a:t>
              </a:r>
              <a:endParaRPr lang="en-US" dirty="0">
                <a:latin typeface="Cambria" pitchFamily="18" charset="0"/>
              </a:endParaRPr>
            </a:p>
          </p:txBody>
        </p:sp>
      </p:grpSp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228600"/>
            <a:ext cx="3284221" cy="1600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-0.00556 L 0.74583 0.01666 " pathEditMode="relative" rAng="0" ptsTypes="AA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" y="11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625 0.38333 L -0.2125 0.40555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" y="11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61887E-6 L 0.57066 0.00555 " pathEditMode="relative" rAng="0" ptsTypes="AA">
                                      <p:cBhvr>
                                        <p:cTn id="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584 0.23888 L -0.94584 0.21666 " pathEditMode="relative" rAng="0" ptsTypes="AA">
                                      <p:cBhvr>
                                        <p:cTn id="5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" y="-11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125 0.40555 L -0.95416 0.30555 " pathEditMode="relative" rAng="0" ptsTypes="AA">
                                      <p:cBhvr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1" y="-50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084 0.02777 L -0.97084 -0.17223 " pathEditMode="relative" rAng="0" ptsTypes="AA">
                                      <p:cBhvr>
                                        <p:cTn id="6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" y="-100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-0.60833 -0.18889 " pathEditMode="relative" rAng="0" ptsTypes="AA">
                                      <p:cBhvr>
                                        <p:cTn id="7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4" y="-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1653" t="1136" r="813" b="2273"/>
          <a:stretch>
            <a:fillRect/>
          </a:stretch>
        </p:blipFill>
        <p:spPr bwMode="auto">
          <a:xfrm>
            <a:off x="152400" y="152400"/>
            <a:ext cx="89916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81000" y="2590800"/>
          <a:ext cx="8224058" cy="3200395"/>
        </p:xfrm>
        <a:graphic>
          <a:graphicData uri="http://schemas.openxmlformats.org/drawingml/2006/table">
            <a:tbl>
              <a:tblPr/>
              <a:tblGrid>
                <a:gridCol w="639703"/>
                <a:gridCol w="1686489"/>
                <a:gridCol w="1318175"/>
                <a:gridCol w="717242"/>
                <a:gridCol w="741474"/>
                <a:gridCol w="930477"/>
                <a:gridCol w="1260021"/>
                <a:gridCol w="930477"/>
              </a:tblGrid>
              <a:tr h="2909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Trial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Fast</a:t>
                      </a:r>
                      <a:r>
                        <a:rPr lang="en-US" sz="17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: Slow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Trajectories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1" u="none" strike="noStrike" dirty="0" smtClean="0">
                          <a:solidFill>
                            <a:srgbClr val="000000"/>
                          </a:solidFill>
                          <a:latin typeface="Cambria"/>
                        </a:rPr>
                        <a:t>g</a:t>
                      </a:r>
                      <a:endParaRPr lang="en-US" sz="1700" b="0" i="1" u="none" strike="noStrike" dirty="0">
                        <a:solidFill>
                          <a:srgbClr val="000000"/>
                        </a:solidFill>
                        <a:latin typeface="Cambria"/>
                      </a:endParaRP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1" u="none" strike="noStrike" dirty="0" smtClean="0">
                          <a:solidFill>
                            <a:srgbClr val="000000"/>
                          </a:solidFill>
                          <a:latin typeface="Cambria"/>
                        </a:rPr>
                        <a:t>y</a:t>
                      </a:r>
                      <a:endParaRPr lang="en-US" sz="1700" b="0" i="1" u="none" strike="noStrike" dirty="0">
                        <a:solidFill>
                          <a:srgbClr val="000000"/>
                        </a:solidFill>
                        <a:latin typeface="Cambria"/>
                      </a:endParaRP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1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z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Expected 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z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Rel. Error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9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102.45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2.45%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09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104.826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4.83%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9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100.312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0.31%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9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100.516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0.52%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9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100.022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0.02%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9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100.034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0.03%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9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4938.39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1.23%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9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4967.26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0.65%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9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4796.38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4.07%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9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0.00%</a:t>
                      </a:r>
                    </a:p>
                  </a:txBody>
                  <a:tcPr marL="14547" marR="14547" marT="145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Incrementation</a:t>
            </a:r>
            <a:r>
              <a:rPr lang="en-US" dirty="0" smtClean="0"/>
              <a:t>/</a:t>
            </a:r>
            <a:r>
              <a:rPr lang="en-US" dirty="0" err="1" smtClean="0"/>
              <a:t>Decrementation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or subtract one from the population of a species: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286000" y="2667000"/>
            <a:ext cx="4771053" cy="3048000"/>
            <a:chOff x="2286000" y="2667000"/>
            <a:chExt cx="4771053" cy="3048000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86000" y="2667000"/>
              <a:ext cx="4771053" cy="304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81400" y="2667000"/>
              <a:ext cx="2590800" cy="543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3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38274" y="4648200"/>
            <a:ext cx="2210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" name="Picture 3"/>
          <p:cNvPicPr>
            <a:picLocks noChangeAspect="1" noChangeArrowheads="1"/>
          </p:cNvPicPr>
          <p:nvPr/>
        </p:nvPicPr>
        <p:blipFill>
          <a:blip r:embed="rId3" cstate="print"/>
          <a:srcRect l="20763" t="20000" r="29726" b="62500"/>
          <a:stretch>
            <a:fillRect/>
          </a:stretch>
        </p:blipFill>
        <p:spPr bwMode="auto">
          <a:xfrm>
            <a:off x="1752600" y="2590800"/>
            <a:ext cx="202474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381000" y="2133600"/>
            <a:ext cx="8534400" cy="44196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0408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Decrement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x</a:t>
            </a:r>
            <a:endParaRPr lang="en-US" i="1" dirty="0">
              <a:latin typeface="Cambria Math" pitchFamily="18" charset="0"/>
              <a:ea typeface="Cambria Math" pitchFamily="18" charset="0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9296400" y="5334000"/>
            <a:ext cx="1143000" cy="1143000"/>
            <a:chOff x="990600" y="4800600"/>
            <a:chExt cx="1143000" cy="1143000"/>
          </a:xfrm>
        </p:grpSpPr>
        <p:sp>
          <p:nvSpPr>
            <p:cNvPr id="73" name="Oval 72"/>
            <p:cNvSpPr/>
            <p:nvPr/>
          </p:nvSpPr>
          <p:spPr>
            <a:xfrm>
              <a:off x="1066800" y="48006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74" name="Oval 73"/>
            <p:cNvSpPr/>
            <p:nvPr/>
          </p:nvSpPr>
          <p:spPr>
            <a:xfrm>
              <a:off x="1524000" y="48768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990600" y="52578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76" name="Oval 75"/>
            <p:cNvSpPr/>
            <p:nvPr/>
          </p:nvSpPr>
          <p:spPr>
            <a:xfrm>
              <a:off x="1600200" y="54102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77" name="Oval 76"/>
            <p:cNvSpPr/>
            <p:nvPr/>
          </p:nvSpPr>
          <p:spPr>
            <a:xfrm>
              <a:off x="1371600" y="51816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1143000" y="4876800"/>
              <a:ext cx="762000" cy="685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latin typeface="Cambria" pitchFamily="18" charset="0"/>
                </a:rPr>
                <a:t>x’</a:t>
              </a:r>
              <a:endParaRPr lang="en-US" dirty="0">
                <a:latin typeface="Cambria" pitchFamily="18" charset="0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09600" y="5257800"/>
            <a:ext cx="1143000" cy="1143000"/>
            <a:chOff x="990600" y="4800600"/>
            <a:chExt cx="1143000" cy="1143000"/>
          </a:xfrm>
        </p:grpSpPr>
        <p:sp>
          <p:nvSpPr>
            <p:cNvPr id="46" name="Oval 45"/>
            <p:cNvSpPr/>
            <p:nvPr/>
          </p:nvSpPr>
          <p:spPr>
            <a:xfrm>
              <a:off x="1066800" y="48006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1524000" y="48768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48" name="Oval 47"/>
            <p:cNvSpPr/>
            <p:nvPr/>
          </p:nvSpPr>
          <p:spPr>
            <a:xfrm>
              <a:off x="990600" y="52578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1600200" y="54102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1371600" y="51816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143000" y="4876800"/>
              <a:ext cx="762000" cy="685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latin typeface="Cambria" pitchFamily="18" charset="0"/>
                </a:rPr>
                <a:t>x</a:t>
              </a:r>
              <a:endParaRPr lang="en-US" dirty="0">
                <a:latin typeface="Cambria" pitchFamily="18" charset="0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2286000"/>
            <a:ext cx="1143000" cy="1143000"/>
            <a:chOff x="990600" y="4800600"/>
            <a:chExt cx="1143000" cy="1143000"/>
          </a:xfrm>
        </p:grpSpPr>
        <p:sp>
          <p:nvSpPr>
            <p:cNvPr id="59" name="Oval 58"/>
            <p:cNvSpPr/>
            <p:nvPr/>
          </p:nvSpPr>
          <p:spPr>
            <a:xfrm>
              <a:off x="1066800" y="4800600"/>
              <a:ext cx="533400" cy="53340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81" name="Oval 80"/>
            <p:cNvSpPr/>
            <p:nvPr/>
          </p:nvSpPr>
          <p:spPr>
            <a:xfrm>
              <a:off x="1524000" y="4876800"/>
              <a:ext cx="533400" cy="53340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82" name="Oval 81"/>
            <p:cNvSpPr/>
            <p:nvPr/>
          </p:nvSpPr>
          <p:spPr>
            <a:xfrm>
              <a:off x="990600" y="5257800"/>
              <a:ext cx="533400" cy="53340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83" name="Oval 82"/>
            <p:cNvSpPr/>
            <p:nvPr/>
          </p:nvSpPr>
          <p:spPr>
            <a:xfrm>
              <a:off x="1600200" y="5410200"/>
              <a:ext cx="533400" cy="53340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84" name="Oval 83"/>
            <p:cNvSpPr/>
            <p:nvPr/>
          </p:nvSpPr>
          <p:spPr>
            <a:xfrm>
              <a:off x="1371600" y="5181600"/>
              <a:ext cx="533400" cy="53340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1143000" y="4876800"/>
              <a:ext cx="762000" cy="685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latin typeface="Cambria" pitchFamily="18" charset="0"/>
                </a:rPr>
                <a:t>g</a:t>
              </a:r>
              <a:endParaRPr lang="en-US" dirty="0">
                <a:latin typeface="Cambria" pitchFamily="18" charset="0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981200" y="55626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mbria" pitchFamily="18" charset="0"/>
              </a:rPr>
              <a:t>X</a:t>
            </a:r>
            <a:r>
              <a:rPr lang="en-US" sz="2400" baseline="-25000" dirty="0" smtClean="0">
                <a:latin typeface="Cambria" pitchFamily="18" charset="0"/>
              </a:rPr>
              <a:t>0</a:t>
            </a:r>
            <a:r>
              <a:rPr lang="en-US" sz="2400" dirty="0" smtClean="0">
                <a:latin typeface="Cambria" pitchFamily="18" charset="0"/>
              </a:rPr>
              <a:t> = 5</a:t>
            </a:r>
            <a:endParaRPr lang="en-US" sz="2400" dirty="0">
              <a:latin typeface="Cambria" pitchFamily="18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3733800" y="76200"/>
            <a:ext cx="5334000" cy="1447800"/>
            <a:chOff x="3657600" y="228600"/>
            <a:chExt cx="5334000" cy="1447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Rectangle 34"/>
            <p:cNvSpPr/>
            <p:nvPr/>
          </p:nvSpPr>
          <p:spPr>
            <a:xfrm>
              <a:off x="3657600" y="228600"/>
              <a:ext cx="5334000" cy="1447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3733800" y="304800"/>
              <a:ext cx="5181600" cy="1295400"/>
              <a:chOff x="3581400" y="0"/>
              <a:chExt cx="5181600" cy="1295400"/>
            </a:xfrm>
          </p:grpSpPr>
          <p:pic>
            <p:nvPicPr>
              <p:cNvPr id="29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11408" b="39286"/>
              <a:stretch>
                <a:fillRect/>
              </a:stretch>
            </p:blipFill>
            <p:spPr bwMode="auto">
              <a:xfrm>
                <a:off x="3581400" y="0"/>
                <a:ext cx="2958738" cy="1295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" name="Picture 2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107180" y="0"/>
                <a:ext cx="1813560" cy="3806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2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t="60714" r="29270"/>
              <a:stretch>
                <a:fillRect/>
              </a:stretch>
            </p:blipFill>
            <p:spPr bwMode="auto">
              <a:xfrm>
                <a:off x="6400800" y="0"/>
                <a:ext cx="23622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7407E-6 L 0.575 -0.5824 " pathEditMode="relative" rAng="0" ptsTypes="AA">
                                      <p:cBhvr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" y="-2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-0.00556 L 0.75416 -0.00556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9" y="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5417 -0.01667 L -0.19584 -0.01667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9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9.82659E-7 L 0.63698 9.82659E-7 " pathEditMode="relative" rAng="0" ptsTypes="AA">
                                      <p:cBhvr>
                                        <p:cTn id="3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7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52400" y="70408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Decrement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x</a:t>
            </a:r>
            <a:endParaRPr lang="en-US" i="1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2" cstate="print"/>
          <a:srcRect l="14374" t="42500" b="40000"/>
          <a:stretch>
            <a:fillRect/>
          </a:stretch>
        </p:blipFill>
        <p:spPr bwMode="auto">
          <a:xfrm>
            <a:off x="2971800" y="5867400"/>
            <a:ext cx="408525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2" cstate="print"/>
          <a:srcRect l="33540" t="62500" r="29726" b="20000"/>
          <a:stretch>
            <a:fillRect/>
          </a:stretch>
        </p:blipFill>
        <p:spPr bwMode="auto">
          <a:xfrm>
            <a:off x="5257800" y="2438400"/>
            <a:ext cx="1752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381000" y="2133600"/>
            <a:ext cx="8534400" cy="44196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7543800" y="52578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x’</a:t>
            </a:r>
            <a:endParaRPr lang="en-US" sz="54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1" name="Oval 90"/>
          <p:cNvSpPr/>
          <p:nvPr/>
        </p:nvSpPr>
        <p:spPr>
          <a:xfrm>
            <a:off x="8153400" y="5867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x’</a:t>
            </a:r>
            <a:endParaRPr lang="en-US" sz="54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7620000" y="5791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x’</a:t>
            </a:r>
            <a:endParaRPr lang="en-US" sz="54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8077200" y="52578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x’</a:t>
            </a:r>
            <a:endParaRPr lang="en-US" sz="54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0" name="Oval 89"/>
          <p:cNvSpPr/>
          <p:nvPr/>
        </p:nvSpPr>
        <p:spPr>
          <a:xfrm>
            <a:off x="7848600" y="5486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x’</a:t>
            </a:r>
            <a:endParaRPr lang="en-US" sz="54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9448800" y="33528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x</a:t>
            </a:r>
            <a:endParaRPr lang="en-US" sz="54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9525000" y="45720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x</a:t>
            </a:r>
            <a:r>
              <a:rPr lang="en-US" b="1" baseline="30000" dirty="0" smtClean="0">
                <a:latin typeface="Cambria Math" pitchFamily="18" charset="0"/>
                <a:ea typeface="Cambria Math" pitchFamily="18" charset="0"/>
              </a:rPr>
              <a:t>rx</a:t>
            </a:r>
            <a:endParaRPr lang="en-US" sz="6600" b="1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62800" y="15957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mbria" pitchFamily="18" charset="0"/>
              </a:rPr>
              <a:t>X</a:t>
            </a:r>
            <a:r>
              <a:rPr lang="en-US" sz="2400" baseline="-25000" dirty="0" smtClean="0">
                <a:latin typeface="Cambria" pitchFamily="18" charset="0"/>
              </a:rPr>
              <a:t>0</a:t>
            </a:r>
            <a:r>
              <a:rPr lang="en-US" sz="2400" dirty="0" smtClean="0">
                <a:latin typeface="Cambria" pitchFamily="18" charset="0"/>
              </a:rPr>
              <a:t> = 5</a:t>
            </a:r>
            <a:endParaRPr lang="en-US" sz="2400" dirty="0">
              <a:latin typeface="Cambria" pitchFamily="18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3733800" y="76200"/>
            <a:ext cx="5334000" cy="1447800"/>
            <a:chOff x="3657600" y="228600"/>
            <a:chExt cx="5334000" cy="1447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3" name="Rectangle 22"/>
            <p:cNvSpPr/>
            <p:nvPr/>
          </p:nvSpPr>
          <p:spPr>
            <a:xfrm>
              <a:off x="3657600" y="228600"/>
              <a:ext cx="5334000" cy="1447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24" name="Group 33"/>
            <p:cNvGrpSpPr/>
            <p:nvPr/>
          </p:nvGrpSpPr>
          <p:grpSpPr>
            <a:xfrm>
              <a:off x="3733800" y="304800"/>
              <a:ext cx="5181600" cy="1295400"/>
              <a:chOff x="3581400" y="0"/>
              <a:chExt cx="5181600" cy="1295400"/>
            </a:xfrm>
          </p:grpSpPr>
          <p:pic>
            <p:nvPicPr>
              <p:cNvPr id="25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1408" b="39286"/>
              <a:stretch>
                <a:fillRect/>
              </a:stretch>
            </p:blipFill>
            <p:spPr bwMode="auto">
              <a:xfrm>
                <a:off x="3581400" y="0"/>
                <a:ext cx="2958738" cy="1295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107180" y="0"/>
                <a:ext cx="1813560" cy="3806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7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t="60714" r="29270"/>
              <a:stretch>
                <a:fillRect/>
              </a:stretch>
            </p:blipFill>
            <p:spPr bwMode="auto">
              <a:xfrm>
                <a:off x="6400800" y="0"/>
                <a:ext cx="23622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-0.35417 -0.20556 " pathEditMode="relative" rAng="0" ptsTypes="AA">
                                      <p:cBhvr>
                                        <p:cTn id="1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00" y="-1030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-0.39584 -0.17223 " pathEditMode="relative" rAng="0" ptsTypes="AA">
                                      <p:cBhvr>
                                        <p:cTn id="1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800" y="-8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0417 0.10523 L -0.97917 0.37188 " pathEditMode="relative" rAng="0" ptsTypes="AA">
                                      <p:cBhvr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00" y="1330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417 -0.20556 L 0.00417 0.00555 " pathEditMode="relative" rAng="0" ptsTypes="AA">
                                      <p:cBhvr>
                                        <p:cTn id="1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00" y="1060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9584 -0.17206 L -0.77084 0.09436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00" y="1330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4167 -0.07792 L -0.55833 -0.34405 " pathEditMode="relative" rAng="0" ptsTypes="AA">
                                      <p:cBhvr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0" y="-1330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89" grpId="1" animBg="1"/>
      <p:bldP spid="89" grpId="2" animBg="1"/>
      <p:bldP spid="90" grpId="0" animBg="1"/>
      <p:bldP spid="90" grpId="1" animBg="1"/>
      <p:bldP spid="37" grpId="0" animBg="1"/>
      <p:bldP spid="37" grpId="1" animBg="1"/>
      <p:bldP spid="38" grpId="0" animBg="1"/>
      <p:bldP spid="3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Much effort has been spent developing techniques for </a:t>
            </a:r>
            <a:r>
              <a:rPr lang="en-US" i="1" dirty="0" smtClean="0"/>
              <a:t>analyzing</a:t>
            </a:r>
            <a:r>
              <a:rPr lang="en-US" dirty="0" smtClean="0"/>
              <a:t> existing chemical systems.</a:t>
            </a:r>
          </a:p>
          <a:p>
            <a:r>
              <a:rPr lang="en-US" dirty="0" smtClean="0"/>
              <a:t>Comparatively little has been devoted to </a:t>
            </a:r>
            <a:r>
              <a:rPr lang="en-US" i="1" dirty="0" smtClean="0"/>
              <a:t>designing chemical systems.</a:t>
            </a:r>
            <a:endParaRPr lang="en-US" dirty="0" smtClean="0"/>
          </a:p>
          <a:p>
            <a:r>
              <a:rPr lang="en-US" dirty="0" smtClean="0"/>
              <a:t>Seek to demonstrate that chemical systems can </a:t>
            </a:r>
            <a:r>
              <a:rPr lang="en-US" i="1" dirty="0" smtClean="0"/>
              <a:t>compute mathematical</a:t>
            </a:r>
            <a:r>
              <a:rPr lang="en-US" i="1" dirty="0"/>
              <a:t> </a:t>
            </a:r>
            <a:r>
              <a:rPr lang="en-US" dirty="0" smtClean="0"/>
              <a:t>and</a:t>
            </a:r>
            <a:r>
              <a:rPr lang="en-US" i="1" dirty="0" smtClean="0"/>
              <a:t> logical functions.</a:t>
            </a: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152400" y="70408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Decrement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x</a:t>
            </a:r>
            <a:endParaRPr lang="en-US" i="1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 cstate="print"/>
          <a:srcRect l="14374" t="42500" b="40000"/>
          <a:stretch>
            <a:fillRect/>
          </a:stretch>
        </p:blipFill>
        <p:spPr bwMode="auto">
          <a:xfrm>
            <a:off x="2971800" y="5867400"/>
            <a:ext cx="408525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 cstate="print"/>
          <a:srcRect l="33540" t="62500" r="29726" b="20000"/>
          <a:stretch>
            <a:fillRect/>
          </a:stretch>
        </p:blipFill>
        <p:spPr bwMode="auto">
          <a:xfrm>
            <a:off x="5257800" y="2438400"/>
            <a:ext cx="1752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381000" y="2133600"/>
            <a:ext cx="8534400" cy="44196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7620000" y="5791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x’</a:t>
            </a:r>
            <a:endParaRPr lang="en-US" sz="54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1" name="Oval 90"/>
          <p:cNvSpPr/>
          <p:nvPr/>
        </p:nvSpPr>
        <p:spPr>
          <a:xfrm>
            <a:off x="8153400" y="5867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x’</a:t>
            </a:r>
            <a:endParaRPr lang="en-US" sz="54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8077200" y="52578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x’</a:t>
            </a:r>
            <a:endParaRPr lang="en-US" sz="54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0" name="Oval 89"/>
          <p:cNvSpPr/>
          <p:nvPr/>
        </p:nvSpPr>
        <p:spPr>
          <a:xfrm>
            <a:off x="7848600" y="5486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x’</a:t>
            </a:r>
            <a:endParaRPr lang="en-US" sz="54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9448800" y="33528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x</a:t>
            </a:r>
            <a:endParaRPr lang="en-US" sz="54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57200" y="5867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x</a:t>
            </a:r>
            <a:endParaRPr lang="en-US" sz="54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9525000" y="45720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x</a:t>
            </a:r>
            <a:r>
              <a:rPr lang="en-US" b="1" baseline="30000" dirty="0" smtClean="0">
                <a:latin typeface="Cambria Math" pitchFamily="18" charset="0"/>
                <a:ea typeface="Cambria Math" pitchFamily="18" charset="0"/>
              </a:rPr>
              <a:t>rx</a:t>
            </a:r>
            <a:endParaRPr lang="en-US" sz="6600" b="1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419600" y="22098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x</a:t>
            </a:r>
            <a:r>
              <a:rPr lang="en-US" b="1" baseline="30000" dirty="0" smtClean="0">
                <a:latin typeface="Cambria Math" pitchFamily="18" charset="0"/>
                <a:ea typeface="Cambria Math" pitchFamily="18" charset="0"/>
              </a:rPr>
              <a:t>rx</a:t>
            </a:r>
            <a:endParaRPr lang="en-US" sz="6600" b="1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62800" y="15957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mbria" pitchFamily="18" charset="0"/>
              </a:rPr>
              <a:t>X</a:t>
            </a:r>
            <a:r>
              <a:rPr lang="en-US" sz="2400" baseline="-25000" dirty="0" smtClean="0">
                <a:latin typeface="Cambria" pitchFamily="18" charset="0"/>
              </a:rPr>
              <a:t>0</a:t>
            </a:r>
            <a:r>
              <a:rPr lang="en-US" sz="2400" dirty="0" smtClean="0">
                <a:latin typeface="Cambria" pitchFamily="18" charset="0"/>
              </a:rPr>
              <a:t> = 5</a:t>
            </a:r>
            <a:endParaRPr lang="en-US" sz="2400" dirty="0">
              <a:latin typeface="Cambria" pitchFamily="18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3733800" y="76200"/>
            <a:ext cx="5334000" cy="1447800"/>
            <a:chOff x="3657600" y="228600"/>
            <a:chExt cx="5334000" cy="1447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Rectangle 25"/>
            <p:cNvSpPr/>
            <p:nvPr/>
          </p:nvSpPr>
          <p:spPr>
            <a:xfrm>
              <a:off x="3657600" y="228600"/>
              <a:ext cx="5334000" cy="1447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27" name="Group 33"/>
            <p:cNvGrpSpPr/>
            <p:nvPr/>
          </p:nvGrpSpPr>
          <p:grpSpPr>
            <a:xfrm>
              <a:off x="3733800" y="304800"/>
              <a:ext cx="5181600" cy="1295400"/>
              <a:chOff x="3581400" y="0"/>
              <a:chExt cx="5181600" cy="1295400"/>
            </a:xfrm>
          </p:grpSpPr>
          <p:pic>
            <p:nvPicPr>
              <p:cNvPr id="28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1408" b="39286"/>
              <a:stretch>
                <a:fillRect/>
              </a:stretch>
            </p:blipFill>
            <p:spPr bwMode="auto">
              <a:xfrm>
                <a:off x="3581400" y="0"/>
                <a:ext cx="2958738" cy="1295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107180" y="0"/>
                <a:ext cx="1813560" cy="3806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t="60714" r="29270"/>
              <a:stretch>
                <a:fillRect/>
              </a:stretch>
            </p:blipFill>
            <p:spPr bwMode="auto">
              <a:xfrm>
                <a:off x="6400800" y="0"/>
                <a:ext cx="23622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-0.35417 -0.20556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00" y="-103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81129E-6 L -0.40417 -0.24977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200" y="-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0417 0.10546 L -0.92083 0.37211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00" y="133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417 -0.20556 L 0.00417 0.00555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00" y="106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0417 -0.24977 L -0.72083 0.01665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00" y="133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4167 -0.07792 L -0.625 -0.33295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00" y="-1280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89" grpId="1" animBg="1"/>
      <p:bldP spid="89" grpId="2" animBg="1"/>
      <p:bldP spid="90" grpId="0" animBg="1"/>
      <p:bldP spid="90" grpId="1" animBg="1"/>
      <p:bldP spid="37" grpId="0" animBg="1"/>
      <p:bldP spid="37" grpId="1" animBg="1"/>
      <p:bldP spid="12" grpId="0" animBg="1"/>
      <p:bldP spid="12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 cstate="print"/>
          <a:srcRect l="14374" t="42500" b="40000"/>
          <a:stretch>
            <a:fillRect/>
          </a:stretch>
        </p:blipFill>
        <p:spPr bwMode="auto">
          <a:xfrm>
            <a:off x="2971800" y="5867400"/>
            <a:ext cx="408525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 cstate="print"/>
          <a:srcRect l="33540" t="62500" r="29726" b="20000"/>
          <a:stretch>
            <a:fillRect/>
          </a:stretch>
        </p:blipFill>
        <p:spPr bwMode="auto">
          <a:xfrm>
            <a:off x="5257800" y="2438400"/>
            <a:ext cx="1752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381000" y="2133600"/>
            <a:ext cx="8534400" cy="44196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8077200" y="52578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x’</a:t>
            </a:r>
            <a:endParaRPr lang="en-US" sz="54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1" name="Oval 90"/>
          <p:cNvSpPr/>
          <p:nvPr/>
        </p:nvSpPr>
        <p:spPr>
          <a:xfrm>
            <a:off x="8153400" y="5867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x’</a:t>
            </a:r>
            <a:endParaRPr lang="en-US" sz="54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0" name="Oval 89"/>
          <p:cNvSpPr/>
          <p:nvPr/>
        </p:nvSpPr>
        <p:spPr>
          <a:xfrm>
            <a:off x="7848600" y="5486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x’</a:t>
            </a:r>
            <a:endParaRPr lang="en-US" sz="54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9448800" y="33528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x</a:t>
            </a:r>
            <a:endParaRPr lang="en-US" sz="54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57200" y="5867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x</a:t>
            </a:r>
            <a:endParaRPr lang="en-US" sz="54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066800" y="5867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x</a:t>
            </a:r>
            <a:endParaRPr lang="en-US" sz="54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419600" y="22098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x</a:t>
            </a:r>
            <a:r>
              <a:rPr lang="en-US" b="1" baseline="30000" dirty="0" smtClean="0">
                <a:latin typeface="Cambria Math" pitchFamily="18" charset="0"/>
                <a:ea typeface="Cambria Math" pitchFamily="18" charset="0"/>
              </a:rPr>
              <a:t>rx</a:t>
            </a:r>
            <a:endParaRPr lang="en-US" sz="6600" b="1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9525000" y="45720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x</a:t>
            </a:r>
            <a:r>
              <a:rPr lang="en-US" b="1" baseline="30000" dirty="0" smtClean="0">
                <a:latin typeface="Cambria Math" pitchFamily="18" charset="0"/>
                <a:ea typeface="Cambria Math" pitchFamily="18" charset="0"/>
              </a:rPr>
              <a:t>rx</a:t>
            </a:r>
            <a:endParaRPr lang="en-US" sz="6600" b="1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810000" y="22860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x</a:t>
            </a:r>
            <a:r>
              <a:rPr lang="en-US" b="1" baseline="30000" dirty="0" smtClean="0">
                <a:latin typeface="Cambria Math" pitchFamily="18" charset="0"/>
                <a:ea typeface="Cambria Math" pitchFamily="18" charset="0"/>
              </a:rPr>
              <a:t>rx</a:t>
            </a:r>
            <a:endParaRPr lang="en-US" sz="6600" b="1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62800" y="15957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mbria" pitchFamily="18" charset="0"/>
              </a:rPr>
              <a:t>X</a:t>
            </a:r>
            <a:r>
              <a:rPr lang="en-US" sz="2400" baseline="-25000" dirty="0" smtClean="0">
                <a:latin typeface="Cambria" pitchFamily="18" charset="0"/>
              </a:rPr>
              <a:t>0</a:t>
            </a:r>
            <a:r>
              <a:rPr lang="en-US" sz="2400" dirty="0" smtClean="0">
                <a:latin typeface="Cambria" pitchFamily="18" charset="0"/>
              </a:rPr>
              <a:t> = 5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152400" y="70408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Decrement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x</a:t>
            </a:r>
            <a:endParaRPr lang="en-US" i="1" dirty="0">
              <a:latin typeface="Cambria Math" pitchFamily="18" charset="0"/>
              <a:ea typeface="Cambria Math" pitchFamily="18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3733800" y="76200"/>
            <a:ext cx="5334000" cy="1447800"/>
            <a:chOff x="3657600" y="228600"/>
            <a:chExt cx="5334000" cy="1447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9" name="Rectangle 28"/>
            <p:cNvSpPr/>
            <p:nvPr/>
          </p:nvSpPr>
          <p:spPr>
            <a:xfrm>
              <a:off x="3657600" y="228600"/>
              <a:ext cx="5334000" cy="1447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30" name="Group 33"/>
            <p:cNvGrpSpPr/>
            <p:nvPr/>
          </p:nvGrpSpPr>
          <p:grpSpPr>
            <a:xfrm>
              <a:off x="3733800" y="304800"/>
              <a:ext cx="5181600" cy="1295400"/>
              <a:chOff x="3581400" y="0"/>
              <a:chExt cx="5181600" cy="1295400"/>
            </a:xfrm>
          </p:grpSpPr>
          <p:pic>
            <p:nvPicPr>
              <p:cNvPr id="31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1408" b="39286"/>
              <a:stretch>
                <a:fillRect/>
              </a:stretch>
            </p:blipFill>
            <p:spPr bwMode="auto">
              <a:xfrm>
                <a:off x="3581400" y="0"/>
                <a:ext cx="2958738" cy="1295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2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107180" y="0"/>
                <a:ext cx="1813560" cy="3806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3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t="60714" r="29270"/>
              <a:stretch>
                <a:fillRect/>
              </a:stretch>
            </p:blipFill>
            <p:spPr bwMode="auto">
              <a:xfrm>
                <a:off x="6400800" y="0"/>
                <a:ext cx="23622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-0.35417 -0.20556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00" y="-103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27746E-6 L -0.4625 -0.17202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00" y="-8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125 0.10543 L -0.9875 0.283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00" y="89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417 -0.20556 L 0.00417 0.00555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00" y="106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625 -0.17202 L -0.8375 0.00555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00" y="89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4167 -0.07792 L -0.55 -0.26636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0" y="-940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89" grpId="1" animBg="1"/>
      <p:bldP spid="89" grpId="2" animBg="1"/>
      <p:bldP spid="90" grpId="0" animBg="1"/>
      <p:bldP spid="90" grpId="1" animBg="1"/>
      <p:bldP spid="37" grpId="0" animBg="1"/>
      <p:bldP spid="37" grpId="1" animBg="1"/>
      <p:bldP spid="15" grpId="0" animBg="1"/>
      <p:bldP spid="15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52400" y="70408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Decrement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x</a:t>
            </a:r>
            <a:endParaRPr lang="en-US" i="1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 cstate="print"/>
          <a:srcRect l="14374" t="42500" b="40000"/>
          <a:stretch>
            <a:fillRect/>
          </a:stretch>
        </p:blipFill>
        <p:spPr bwMode="auto">
          <a:xfrm>
            <a:off x="2971800" y="5867400"/>
            <a:ext cx="408525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2" cstate="print"/>
          <a:srcRect l="33540" t="62500" r="29726" b="20000"/>
          <a:stretch>
            <a:fillRect/>
          </a:stretch>
        </p:blipFill>
        <p:spPr bwMode="auto">
          <a:xfrm>
            <a:off x="5257800" y="2438400"/>
            <a:ext cx="1752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381000" y="2133600"/>
            <a:ext cx="8534400" cy="44196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8153400" y="5867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x’</a:t>
            </a:r>
            <a:endParaRPr lang="en-US" sz="54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0" name="Oval 89"/>
          <p:cNvSpPr/>
          <p:nvPr/>
        </p:nvSpPr>
        <p:spPr>
          <a:xfrm>
            <a:off x="7848600" y="5486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x’</a:t>
            </a:r>
            <a:endParaRPr lang="en-US" sz="54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9448800" y="33528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x</a:t>
            </a:r>
            <a:endParaRPr lang="en-US" sz="54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57200" y="5867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x</a:t>
            </a:r>
            <a:endParaRPr lang="en-US" sz="54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066800" y="5867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x</a:t>
            </a:r>
            <a:endParaRPr lang="en-US" sz="54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57200" y="52578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x</a:t>
            </a:r>
            <a:endParaRPr lang="en-US" sz="54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419600" y="22098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x</a:t>
            </a:r>
            <a:r>
              <a:rPr lang="en-US" b="1" baseline="30000" dirty="0" smtClean="0">
                <a:latin typeface="Cambria Math" pitchFamily="18" charset="0"/>
                <a:ea typeface="Cambria Math" pitchFamily="18" charset="0"/>
              </a:rPr>
              <a:t>rx</a:t>
            </a:r>
            <a:endParaRPr lang="en-US" sz="6600" b="1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3810000" y="22860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x</a:t>
            </a:r>
            <a:r>
              <a:rPr lang="en-US" b="1" baseline="30000" dirty="0" smtClean="0">
                <a:latin typeface="Cambria Math" pitchFamily="18" charset="0"/>
                <a:ea typeface="Cambria Math" pitchFamily="18" charset="0"/>
              </a:rPr>
              <a:t>rx</a:t>
            </a:r>
            <a:endParaRPr lang="en-US" sz="6600" b="1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9525000" y="45720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x</a:t>
            </a:r>
            <a:r>
              <a:rPr lang="en-US" b="1" baseline="30000" dirty="0" smtClean="0">
                <a:latin typeface="Cambria Math" pitchFamily="18" charset="0"/>
                <a:ea typeface="Cambria Math" pitchFamily="18" charset="0"/>
              </a:rPr>
              <a:t>rx</a:t>
            </a:r>
            <a:endParaRPr lang="en-US" sz="6600" b="1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4495800" y="27432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x</a:t>
            </a:r>
            <a:r>
              <a:rPr lang="en-US" b="1" baseline="30000" dirty="0" smtClean="0">
                <a:latin typeface="Cambria Math" pitchFamily="18" charset="0"/>
                <a:ea typeface="Cambria Math" pitchFamily="18" charset="0"/>
              </a:rPr>
              <a:t>rx</a:t>
            </a:r>
            <a:endParaRPr lang="en-US" sz="6600" b="1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62800" y="15957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mbria" pitchFamily="18" charset="0"/>
              </a:rPr>
              <a:t>X</a:t>
            </a:r>
            <a:r>
              <a:rPr lang="en-US" sz="2400" baseline="-25000" dirty="0" smtClean="0">
                <a:latin typeface="Cambria" pitchFamily="18" charset="0"/>
              </a:rPr>
              <a:t>0</a:t>
            </a:r>
            <a:r>
              <a:rPr lang="en-US" sz="2400" dirty="0" smtClean="0">
                <a:latin typeface="Cambria" pitchFamily="18" charset="0"/>
              </a:rPr>
              <a:t> = 5</a:t>
            </a:r>
            <a:endParaRPr lang="en-US" sz="2400" dirty="0">
              <a:latin typeface="Cambria" pitchFamily="18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3733800" y="76200"/>
            <a:ext cx="5334000" cy="1447800"/>
            <a:chOff x="3657600" y="228600"/>
            <a:chExt cx="5334000" cy="1447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Rectangle 29"/>
            <p:cNvSpPr/>
            <p:nvPr/>
          </p:nvSpPr>
          <p:spPr>
            <a:xfrm>
              <a:off x="3657600" y="228600"/>
              <a:ext cx="5334000" cy="1447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31" name="Group 33"/>
            <p:cNvGrpSpPr/>
            <p:nvPr/>
          </p:nvGrpSpPr>
          <p:grpSpPr>
            <a:xfrm>
              <a:off x="3733800" y="304800"/>
              <a:ext cx="5181600" cy="1295400"/>
              <a:chOff x="3581400" y="0"/>
              <a:chExt cx="5181600" cy="1295400"/>
            </a:xfrm>
          </p:grpSpPr>
          <p:pic>
            <p:nvPicPr>
              <p:cNvPr id="32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1408" b="39286"/>
              <a:stretch>
                <a:fillRect/>
              </a:stretch>
            </p:blipFill>
            <p:spPr bwMode="auto">
              <a:xfrm>
                <a:off x="3581400" y="0"/>
                <a:ext cx="2958738" cy="1295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3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107180" y="0"/>
                <a:ext cx="1813560" cy="3806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4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t="60714" r="29270"/>
              <a:stretch>
                <a:fillRect/>
              </a:stretch>
            </p:blipFill>
            <p:spPr bwMode="auto">
              <a:xfrm>
                <a:off x="6400800" y="0"/>
                <a:ext cx="23622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-0.35417 -0.20556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00" y="-103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04624E-7 L -0.47083 -0.26081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500" y="-13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125 0.10543 L -0.92083 0.27191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00" y="83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417 -0.20556 L 0.00417 0.00555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00" y="106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7083 -0.26081 L -0.77916 -0.09433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00" y="83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4167 -0.07792 L -0.60833 -0.24416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0" y="-830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89" grpId="1" animBg="1"/>
      <p:bldP spid="89" grpId="2" animBg="1"/>
      <p:bldP spid="90" grpId="0" animBg="1"/>
      <p:bldP spid="90" grpId="1" animBg="1"/>
      <p:bldP spid="37" grpId="0" animBg="1"/>
      <p:bldP spid="37" grpId="1" animBg="1"/>
      <p:bldP spid="16" grpId="0" animBg="1"/>
      <p:bldP spid="16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152400" y="70408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Decrement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x</a:t>
            </a:r>
            <a:endParaRPr lang="en-US" i="1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2" cstate="print"/>
          <a:srcRect l="33540" t="62500" r="29726" b="20000"/>
          <a:stretch>
            <a:fillRect/>
          </a:stretch>
        </p:blipFill>
        <p:spPr bwMode="auto">
          <a:xfrm>
            <a:off x="5257800" y="2438400"/>
            <a:ext cx="1752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2" cstate="print"/>
          <a:srcRect t="82500" r="29726"/>
          <a:stretch>
            <a:fillRect/>
          </a:stretch>
        </p:blipFill>
        <p:spPr bwMode="auto">
          <a:xfrm>
            <a:off x="4267200" y="5486400"/>
            <a:ext cx="3352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381000" y="2133600"/>
            <a:ext cx="8534400" cy="44196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7848600" y="5486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x’</a:t>
            </a:r>
            <a:endParaRPr lang="en-US" sz="54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57200" y="5867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x</a:t>
            </a:r>
            <a:endParaRPr lang="en-US" sz="54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066800" y="5867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x</a:t>
            </a:r>
            <a:endParaRPr lang="en-US" sz="54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57200" y="52578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x</a:t>
            </a:r>
            <a:endParaRPr lang="en-US" sz="54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066800" y="51816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x</a:t>
            </a:r>
            <a:endParaRPr lang="en-US" sz="54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4419600" y="22098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x</a:t>
            </a:r>
            <a:r>
              <a:rPr lang="en-US" b="1" baseline="30000" dirty="0" smtClean="0">
                <a:latin typeface="Cambria Math" pitchFamily="18" charset="0"/>
                <a:ea typeface="Cambria Math" pitchFamily="18" charset="0"/>
              </a:rPr>
              <a:t>rx</a:t>
            </a:r>
            <a:endParaRPr lang="en-US" sz="6600" b="1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810000" y="22860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x</a:t>
            </a:r>
            <a:r>
              <a:rPr lang="en-US" b="1" baseline="30000" dirty="0" smtClean="0">
                <a:latin typeface="Cambria Math" pitchFamily="18" charset="0"/>
                <a:ea typeface="Cambria Math" pitchFamily="18" charset="0"/>
              </a:rPr>
              <a:t>rx</a:t>
            </a:r>
            <a:endParaRPr lang="en-US" sz="6600" b="1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4495800" y="27432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x</a:t>
            </a:r>
            <a:r>
              <a:rPr lang="en-US" b="1" baseline="30000" dirty="0" smtClean="0">
                <a:latin typeface="Cambria Math" pitchFamily="18" charset="0"/>
                <a:ea typeface="Cambria Math" pitchFamily="18" charset="0"/>
              </a:rPr>
              <a:t>rx</a:t>
            </a:r>
            <a:endParaRPr lang="en-US" sz="6600" b="1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3962400" y="28956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x</a:t>
            </a:r>
            <a:r>
              <a:rPr lang="en-US" b="1" baseline="30000" dirty="0" smtClean="0">
                <a:latin typeface="Cambria Math" pitchFamily="18" charset="0"/>
                <a:ea typeface="Cambria Math" pitchFamily="18" charset="0"/>
              </a:rPr>
              <a:t>rx</a:t>
            </a:r>
            <a:endParaRPr lang="en-US" sz="6600" b="1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62800" y="15957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mbria" pitchFamily="18" charset="0"/>
              </a:rPr>
              <a:t>X</a:t>
            </a:r>
            <a:r>
              <a:rPr lang="en-US" sz="2400" baseline="-25000" dirty="0" smtClean="0">
                <a:latin typeface="Cambria" pitchFamily="18" charset="0"/>
              </a:rPr>
              <a:t>0</a:t>
            </a:r>
            <a:r>
              <a:rPr lang="en-US" sz="2400" dirty="0" smtClean="0">
                <a:latin typeface="Cambria" pitchFamily="18" charset="0"/>
              </a:rPr>
              <a:t> = 5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2600" y="59436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ambria" pitchFamily="18" charset="0"/>
              </a:rPr>
              <a:t>X</a:t>
            </a:r>
            <a:r>
              <a:rPr lang="en-US" sz="2400" baseline="-25000" dirty="0" err="1" smtClean="0">
                <a:latin typeface="Cambria" pitchFamily="18" charset="0"/>
              </a:rPr>
              <a:t>f</a:t>
            </a:r>
            <a:r>
              <a:rPr lang="en-US" sz="2400" dirty="0" smtClean="0">
                <a:latin typeface="Cambria" pitchFamily="18" charset="0"/>
              </a:rPr>
              <a:t> = 4</a:t>
            </a:r>
            <a:endParaRPr lang="en-US" sz="2400" dirty="0">
              <a:latin typeface="Cambria" pitchFamily="18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3733800" y="76200"/>
            <a:ext cx="5334000" cy="1447800"/>
            <a:chOff x="3657600" y="228600"/>
            <a:chExt cx="5334000" cy="1447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2" name="Rectangle 31"/>
            <p:cNvSpPr/>
            <p:nvPr/>
          </p:nvSpPr>
          <p:spPr>
            <a:xfrm>
              <a:off x="3657600" y="228600"/>
              <a:ext cx="5334000" cy="1447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33" name="Group 33"/>
            <p:cNvGrpSpPr/>
            <p:nvPr/>
          </p:nvGrpSpPr>
          <p:grpSpPr>
            <a:xfrm>
              <a:off x="3733800" y="304800"/>
              <a:ext cx="5181600" cy="1295400"/>
              <a:chOff x="3581400" y="0"/>
              <a:chExt cx="5181600" cy="1295400"/>
            </a:xfrm>
          </p:grpSpPr>
          <p:pic>
            <p:nvPicPr>
              <p:cNvPr id="34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1408" b="39286"/>
              <a:stretch>
                <a:fillRect/>
              </a:stretch>
            </p:blipFill>
            <p:spPr bwMode="auto">
              <a:xfrm>
                <a:off x="3581400" y="0"/>
                <a:ext cx="2958738" cy="1295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5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107180" y="0"/>
                <a:ext cx="1813560" cy="3806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6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t="60714" r="29270"/>
              <a:stretch>
                <a:fillRect/>
              </a:stretch>
            </p:blipFill>
            <p:spPr bwMode="auto">
              <a:xfrm>
                <a:off x="6400800" y="0"/>
                <a:ext cx="23622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6 L -0.59583 0.54491 " pathEditMode="relative" rAng="0" ptsTypes="AA">
                                      <p:cBhvr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8" y="2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15" grpId="0" animBg="1"/>
      <p:bldP spid="16" grpId="0" animBg="1"/>
      <p:bldP spid="17" grpId="0" animBg="1"/>
      <p:bldP spid="19" grpId="0" animBg="1"/>
      <p:bldP spid="18" grpId="0"/>
      <p:bldP spid="2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234108" y="278864"/>
          <a:ext cx="8675783" cy="6300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Compare the initial quantities of two species and produce a species if the requested condition is true.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Either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dirty="0" smtClean="0"/>
              <a:t> or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dirty="0" smtClean="0"/>
              <a:t> will remain.</a:t>
            </a:r>
          </a:p>
          <a:p>
            <a:pPr lvl="1"/>
            <a:r>
              <a:rPr lang="en-US" dirty="0" smtClean="0"/>
              <a:t>Presence or absence of each can be used to check if a condition is true.</a:t>
            </a:r>
          </a:p>
          <a:p>
            <a:pPr lvl="1"/>
            <a:r>
              <a:rPr lang="en-US" dirty="0" smtClean="0"/>
              <a:t>E.g. If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dirty="0" smtClean="0"/>
              <a:t> and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dirty="0" smtClean="0"/>
              <a:t> are initially equal, both will be completely consumed.</a:t>
            </a:r>
          </a:p>
          <a:p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3048000"/>
            <a:ext cx="2681287" cy="648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5867400"/>
            <a:ext cx="4424362" cy="52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5257800"/>
            <a:ext cx="2133600" cy="515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62200" y="5257800"/>
            <a:ext cx="4257675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2133600"/>
            <a:ext cx="8534400" cy="44196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86000" y="3733800"/>
            <a:ext cx="609600" cy="609600"/>
          </a:xfrm>
          <a:prstGeom prst="ellipse">
            <a:avLst/>
          </a:prstGeom>
          <a:solidFill>
            <a:srgbClr val="00B050"/>
          </a:solidFill>
          <a:ln>
            <a:solidFill>
              <a:srgbClr val="007E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Cambria Math" pitchFamily="18" charset="0"/>
                <a:ea typeface="Cambria Math" pitchFamily="18" charset="0"/>
              </a:rPr>
              <a:t>a</a:t>
            </a:r>
            <a:endParaRPr lang="en-US" sz="6600" b="1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4876800" y="3810000"/>
            <a:ext cx="609600" cy="6096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Cambria Math" pitchFamily="18" charset="0"/>
                <a:ea typeface="Cambria Math" pitchFamily="18" charset="0"/>
              </a:rPr>
              <a:t>b</a:t>
            </a:r>
            <a:endParaRPr lang="en-US" sz="6600" b="1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6248400" y="4343400"/>
            <a:ext cx="609600" cy="6096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Cambria Math" pitchFamily="18" charset="0"/>
                <a:ea typeface="Cambria Math" pitchFamily="18" charset="0"/>
              </a:rPr>
              <a:t>b</a:t>
            </a:r>
            <a:endParaRPr lang="en-US" sz="6600" b="1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029200" y="4343400"/>
            <a:ext cx="609600" cy="6096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Cambria Math" pitchFamily="18" charset="0"/>
                <a:ea typeface="Cambria Math" pitchFamily="18" charset="0"/>
              </a:rPr>
              <a:t>b</a:t>
            </a:r>
            <a:endParaRPr lang="en-US" sz="6600" b="1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5638800" y="4343400"/>
            <a:ext cx="609600" cy="6096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Cambria Math" pitchFamily="18" charset="0"/>
                <a:ea typeface="Cambria Math" pitchFamily="18" charset="0"/>
              </a:rPr>
              <a:t>b</a:t>
            </a:r>
            <a:endParaRPr lang="en-US" sz="6600" b="1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410200" y="3733800"/>
            <a:ext cx="609600" cy="6096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Cambria Math" pitchFamily="18" charset="0"/>
                <a:ea typeface="Cambria Math" pitchFamily="18" charset="0"/>
              </a:rPr>
              <a:t>b</a:t>
            </a:r>
            <a:endParaRPr lang="en-US" sz="6600" b="1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876800" y="3352800"/>
            <a:ext cx="609600" cy="6096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Cambria Math" pitchFamily="18" charset="0"/>
                <a:ea typeface="Cambria Math" pitchFamily="18" charset="0"/>
              </a:rPr>
              <a:t>b</a:t>
            </a:r>
            <a:endParaRPr lang="en-US" sz="6600" b="1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6019800" y="3810000"/>
            <a:ext cx="609600" cy="6096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Cambria Math" pitchFamily="18" charset="0"/>
                <a:ea typeface="Cambria Math" pitchFamily="18" charset="0"/>
              </a:rPr>
              <a:t>b</a:t>
            </a:r>
            <a:endParaRPr lang="en-US" sz="6600" b="1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5715000" y="3200400"/>
            <a:ext cx="609600" cy="6096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Cambria Math" pitchFamily="18" charset="0"/>
                <a:ea typeface="Cambria Math" pitchFamily="18" charset="0"/>
              </a:rPr>
              <a:t>b</a:t>
            </a:r>
            <a:endParaRPr lang="en-US" sz="6600" b="1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3048000" y="4343400"/>
            <a:ext cx="609600" cy="609600"/>
          </a:xfrm>
          <a:prstGeom prst="ellipse">
            <a:avLst/>
          </a:prstGeom>
          <a:solidFill>
            <a:srgbClr val="00B050"/>
          </a:solidFill>
          <a:ln>
            <a:solidFill>
              <a:srgbClr val="007E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Cambria Math" pitchFamily="18" charset="0"/>
                <a:ea typeface="Cambria Math" pitchFamily="18" charset="0"/>
              </a:rPr>
              <a:t>a</a:t>
            </a:r>
            <a:endParaRPr lang="en-US" sz="6600" b="1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3505200" y="4419600"/>
            <a:ext cx="609600" cy="609600"/>
          </a:xfrm>
          <a:prstGeom prst="ellipse">
            <a:avLst/>
          </a:prstGeom>
          <a:solidFill>
            <a:srgbClr val="00B050"/>
          </a:solidFill>
          <a:ln>
            <a:solidFill>
              <a:srgbClr val="007E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Cambria Math" pitchFamily="18" charset="0"/>
                <a:ea typeface="Cambria Math" pitchFamily="18" charset="0"/>
              </a:rPr>
              <a:t>a</a:t>
            </a:r>
            <a:endParaRPr lang="en-US" sz="6600" b="1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3200400" y="3505200"/>
            <a:ext cx="609600" cy="609600"/>
          </a:xfrm>
          <a:prstGeom prst="ellipse">
            <a:avLst/>
          </a:prstGeom>
          <a:solidFill>
            <a:srgbClr val="00B050"/>
          </a:solidFill>
          <a:ln>
            <a:solidFill>
              <a:srgbClr val="007E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Cambria Math" pitchFamily="18" charset="0"/>
                <a:ea typeface="Cambria Math" pitchFamily="18" charset="0"/>
              </a:rPr>
              <a:t>a</a:t>
            </a:r>
            <a:endParaRPr lang="en-US" sz="6600" b="1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895600" y="3886200"/>
            <a:ext cx="609600" cy="609600"/>
          </a:xfrm>
          <a:prstGeom prst="ellipse">
            <a:avLst/>
          </a:prstGeom>
          <a:solidFill>
            <a:srgbClr val="00B050"/>
          </a:solidFill>
          <a:ln>
            <a:solidFill>
              <a:srgbClr val="007E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Cambria Math" pitchFamily="18" charset="0"/>
                <a:ea typeface="Cambria Math" pitchFamily="18" charset="0"/>
              </a:rPr>
              <a:t>a</a:t>
            </a:r>
            <a:endParaRPr lang="en-US" sz="6600" b="1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3581400" y="3886200"/>
            <a:ext cx="609600" cy="609600"/>
          </a:xfrm>
          <a:prstGeom prst="ellipse">
            <a:avLst/>
          </a:prstGeom>
          <a:solidFill>
            <a:srgbClr val="00B050"/>
          </a:solidFill>
          <a:ln>
            <a:solidFill>
              <a:srgbClr val="007E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Cambria Math" pitchFamily="18" charset="0"/>
                <a:ea typeface="Cambria Math" pitchFamily="18" charset="0"/>
              </a:rPr>
              <a:t>a</a:t>
            </a:r>
            <a:endParaRPr lang="en-US" sz="6600" b="1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2819400" y="3200400"/>
            <a:ext cx="609600" cy="609600"/>
          </a:xfrm>
          <a:prstGeom prst="ellipse">
            <a:avLst/>
          </a:prstGeom>
          <a:solidFill>
            <a:srgbClr val="00B050"/>
          </a:solidFill>
          <a:ln>
            <a:solidFill>
              <a:srgbClr val="007E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Cambria Math" pitchFamily="18" charset="0"/>
                <a:ea typeface="Cambria Math" pitchFamily="18" charset="0"/>
              </a:rPr>
              <a:t>a</a:t>
            </a:r>
            <a:endParaRPr lang="en-US" sz="6600" b="1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657600" y="3200400"/>
            <a:ext cx="609600" cy="609600"/>
          </a:xfrm>
          <a:prstGeom prst="ellipse">
            <a:avLst/>
          </a:prstGeom>
          <a:solidFill>
            <a:srgbClr val="00B050"/>
          </a:solidFill>
          <a:ln>
            <a:solidFill>
              <a:srgbClr val="007E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Cambria Math" pitchFamily="18" charset="0"/>
                <a:ea typeface="Cambria Math" pitchFamily="18" charset="0"/>
              </a:rPr>
              <a:t>a</a:t>
            </a:r>
            <a:endParaRPr lang="en-US" sz="6600" b="1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3124200" y="3810000"/>
            <a:ext cx="685800" cy="685800"/>
          </a:xfrm>
          <a:prstGeom prst="ellipse">
            <a:avLst/>
          </a:prstGeom>
          <a:solidFill>
            <a:srgbClr val="00B050"/>
          </a:solidFill>
          <a:ln>
            <a:solidFill>
              <a:srgbClr val="007E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sz="2000" b="1" baseline="-25000" dirty="0" smtClean="0">
                <a:latin typeface="Cambria Math" pitchFamily="18" charset="0"/>
                <a:ea typeface="Cambria Math" pitchFamily="18" charset="0"/>
              </a:rPr>
              <a:t>ab</a:t>
            </a:r>
            <a:endParaRPr lang="en-US" sz="8000" b="1" baseline="-25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5257800" y="3810000"/>
            <a:ext cx="685800" cy="6858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b="1" baseline="-25000" dirty="0" err="1" smtClean="0">
                <a:latin typeface="Cambria Math" pitchFamily="18" charset="0"/>
                <a:ea typeface="Cambria Math" pitchFamily="18" charset="0"/>
              </a:rPr>
              <a:t>ab</a:t>
            </a:r>
            <a:endParaRPr lang="en-US" sz="8000" b="1" baseline="-25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4114800" y="3733800"/>
            <a:ext cx="685800" cy="685800"/>
          </a:xfrm>
          <a:prstGeom prst="ellips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t</a:t>
            </a:r>
            <a:endParaRPr lang="en-US" sz="8000" b="1" baseline="-25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3886200" y="4114800"/>
            <a:ext cx="685800" cy="685800"/>
          </a:xfrm>
          <a:prstGeom prst="ellips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t</a:t>
            </a:r>
            <a:endParaRPr lang="en-US" sz="8000" b="1" baseline="-25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4419600" y="4191000"/>
            <a:ext cx="685800" cy="685800"/>
          </a:xfrm>
          <a:prstGeom prst="ellips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t</a:t>
            </a:r>
            <a:endParaRPr lang="en-US" sz="8000" b="1" baseline="-25000" dirty="0" smtClean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7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7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7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7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7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7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7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7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6" grpId="0" animBg="1"/>
      <p:bldP spid="27" grpId="0" animBg="1"/>
      <p:bldP spid="28" grpId="0" animBg="1"/>
      <p:bldP spid="31" grpId="0" animBg="1"/>
      <p:bldP spid="3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Logical comparisons of any type can be performed.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209925"/>
            <a:ext cx="8772525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cascading modules, we can perform more complex operations:</a:t>
            </a:r>
          </a:p>
          <a:p>
            <a:pPr lvl="1"/>
            <a:r>
              <a:rPr lang="en-US" dirty="0" smtClean="0"/>
              <a:t>Multiplication</a:t>
            </a:r>
          </a:p>
          <a:p>
            <a:pPr lvl="1"/>
            <a:r>
              <a:rPr lang="en-US" dirty="0" smtClean="0"/>
              <a:t>Logarithm</a:t>
            </a:r>
          </a:p>
          <a:p>
            <a:pPr lvl="1"/>
            <a:r>
              <a:rPr lang="en-US" dirty="0" smtClean="0"/>
              <a:t>Exponentiation</a:t>
            </a:r>
          </a:p>
          <a:p>
            <a:pPr lvl="1"/>
            <a:r>
              <a:rPr lang="en-US" dirty="0" smtClean="0"/>
              <a:t>Raise to a Power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implemented with iterative addition: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Can be done with a “decrement” and a “copy” operation.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8513" y="2624138"/>
            <a:ext cx="2466975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Abstract/Conceptual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Microprocessors:</a:t>
            </a:r>
          </a:p>
          <a:p>
            <a:pPr lvl="1"/>
            <a:r>
              <a:rPr lang="en-US" dirty="0" smtClean="0"/>
              <a:t>Physical implementation with transistors.</a:t>
            </a:r>
          </a:p>
          <a:p>
            <a:pPr lvl="1"/>
            <a:r>
              <a:rPr lang="en-US" dirty="0" smtClean="0"/>
              <a:t>Theoretical implementation with logic gates.</a:t>
            </a:r>
            <a:endParaRPr lang="en-US" dirty="0"/>
          </a:p>
          <a:p>
            <a:r>
              <a:rPr lang="en-US" dirty="0" smtClean="0"/>
              <a:t>We can apply a similar level of abstraction to the design of biochemical system:</a:t>
            </a:r>
          </a:p>
          <a:p>
            <a:pPr lvl="1"/>
            <a:r>
              <a:rPr lang="en-US" dirty="0" smtClean="0"/>
              <a:t>Physical implementation with chemical reactions.</a:t>
            </a:r>
          </a:p>
          <a:p>
            <a:pPr lvl="1"/>
            <a:r>
              <a:rPr lang="en-US" dirty="0" smtClean="0"/>
              <a:t>Theoretical implementation using “modules.”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Multiplication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05200" y="1981200"/>
            <a:ext cx="1676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START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Flowchart: Decision 5"/>
          <p:cNvSpPr/>
          <p:nvPr/>
        </p:nvSpPr>
        <p:spPr>
          <a:xfrm>
            <a:off x="3581400" y="3048000"/>
            <a:ext cx="1524000" cy="9906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X &gt; 0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3505200" y="5486400"/>
            <a:ext cx="167640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Copy Y to Z</a:t>
            </a:r>
            <a:endParaRPr lang="en-US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3505200" y="4492752"/>
            <a:ext cx="167640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Decrement X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10" name="Straight Arrow Connector 9"/>
          <p:cNvCxnSpPr>
            <a:stCxn id="4" idx="2"/>
            <a:endCxn id="6" idx="0"/>
          </p:cNvCxnSpPr>
          <p:nvPr/>
        </p:nvCxnSpPr>
        <p:spPr>
          <a:xfrm rot="5400000">
            <a:off x="4114800" y="28194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2"/>
            <a:endCxn id="8" idx="0"/>
          </p:cNvCxnSpPr>
          <p:nvPr/>
        </p:nvCxnSpPr>
        <p:spPr>
          <a:xfrm rot="5400000">
            <a:off x="4116324" y="4265676"/>
            <a:ext cx="4541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" idx="2"/>
            <a:endCxn id="7" idx="0"/>
          </p:cNvCxnSpPr>
          <p:nvPr/>
        </p:nvCxnSpPr>
        <p:spPr>
          <a:xfrm rot="5400000">
            <a:off x="4152900" y="52959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7" idx="1"/>
            <a:endCxn id="4" idx="1"/>
          </p:cNvCxnSpPr>
          <p:nvPr/>
        </p:nvCxnSpPr>
        <p:spPr>
          <a:xfrm rot="10800000">
            <a:off x="3505200" y="2286000"/>
            <a:ext cx="1588" cy="3506724"/>
          </a:xfrm>
          <a:prstGeom prst="bentConnector3">
            <a:avLst>
              <a:gd name="adj1" fmla="val 2536348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248400" y="3200400"/>
            <a:ext cx="1676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STOP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25" name="Straight Arrow Connector 24"/>
          <p:cNvCxnSpPr>
            <a:stCxn id="6" idx="3"/>
            <a:endCxn id="23" idx="1"/>
          </p:cNvCxnSpPr>
          <p:nvPr/>
        </p:nvCxnSpPr>
        <p:spPr>
          <a:xfrm>
            <a:off x="5105400" y="35433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265580" y="3124200"/>
            <a:ext cx="830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419600" y="4038600"/>
            <a:ext cx="771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04800" y="2971800"/>
            <a:ext cx="4114800" cy="2514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4953000"/>
            <a:ext cx="4114800" cy="1676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00600" y="1905000"/>
            <a:ext cx="4114800" cy="2667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276600"/>
            <a:ext cx="3471862" cy="190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5042911"/>
            <a:ext cx="2819400" cy="1434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 l="8261" t="4938" b="62963"/>
          <a:stretch>
            <a:fillRect/>
          </a:stretch>
        </p:blipFill>
        <p:spPr bwMode="auto">
          <a:xfrm>
            <a:off x="4876800" y="1981200"/>
            <a:ext cx="40195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 l="8261" t="51852"/>
          <a:stretch>
            <a:fillRect/>
          </a:stretch>
        </p:blipFill>
        <p:spPr bwMode="auto">
          <a:xfrm>
            <a:off x="4876800" y="2971800"/>
            <a:ext cx="401955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Multiplication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Multiplication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81000" y="2819400"/>
          <a:ext cx="8353778" cy="2819403"/>
        </p:xfrm>
        <a:graphic>
          <a:graphicData uri="http://schemas.openxmlformats.org/drawingml/2006/table">
            <a:tbl>
              <a:tblPr/>
              <a:tblGrid>
                <a:gridCol w="672262"/>
                <a:gridCol w="1735376"/>
                <a:gridCol w="1250722"/>
                <a:gridCol w="812969"/>
                <a:gridCol w="797335"/>
                <a:gridCol w="1000577"/>
                <a:gridCol w="1122159"/>
                <a:gridCol w="962378"/>
              </a:tblGrid>
              <a:tr h="3132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Trial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Fast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: Slow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Trajectories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x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y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z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Expected </a:t>
                      </a:r>
                      <a:r>
                        <a:rPr lang="en-US" sz="1800" b="0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z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Rel.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2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4954.35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0.91%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32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4893.18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2.14%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2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4991.56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0.17%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2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4995.78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0.08%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2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4998.69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0.03%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2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4999.14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0.02%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2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200.04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0.02%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2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200.03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0.02%</a:t>
                      </a:r>
                    </a:p>
                  </a:txBody>
                  <a:tcPr marL="15663" marR="15663" marT="156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Logarithm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352800"/>
            <a:ext cx="2590800" cy="1752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3200400"/>
            <a:ext cx="2500313" cy="2039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Raise to a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905000"/>
            <a:ext cx="2490787" cy="4662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by a simple pseudo-code:</a:t>
            </a:r>
          </a:p>
          <a:p>
            <a:pPr lvl="1"/>
            <a:r>
              <a:rPr lang="en-US" dirty="0" smtClean="0"/>
              <a:t>Assignments</a:t>
            </a:r>
          </a:p>
          <a:p>
            <a:pPr lvl="1"/>
            <a:r>
              <a:rPr lang="en-US" dirty="0" smtClean="0"/>
              <a:t>Addition and subtraction</a:t>
            </a:r>
          </a:p>
          <a:p>
            <a:pPr lvl="2"/>
            <a:r>
              <a:rPr lang="en-US" dirty="0" smtClean="0"/>
              <a:t>Constants</a:t>
            </a:r>
          </a:p>
          <a:p>
            <a:pPr lvl="2"/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“If” and “While”</a:t>
            </a:r>
          </a:p>
          <a:p>
            <a:pPr lvl="2"/>
            <a:r>
              <a:rPr lang="en-US" dirty="0" smtClean="0"/>
              <a:t>Nesting is okay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a compiler to translate pseudo-code into chemical reaction set.</a:t>
            </a:r>
          </a:p>
          <a:p>
            <a:r>
              <a:rPr lang="en-US" dirty="0" smtClean="0"/>
              <a:t>Implementation via DNA strand displacement</a:t>
            </a:r>
          </a:p>
          <a:p>
            <a:pPr lvl="1"/>
            <a:r>
              <a:rPr lang="en-US" sz="1800" dirty="0" err="1" smtClean="0">
                <a:latin typeface="Cambria" pitchFamily="18" charset="0"/>
              </a:rPr>
              <a:t>Soloveichik</a:t>
            </a:r>
            <a:r>
              <a:rPr lang="en-US" sz="1800" dirty="0" smtClean="0">
                <a:latin typeface="Cambria" pitchFamily="18" charset="0"/>
              </a:rPr>
              <a:t> D, </a:t>
            </a:r>
            <a:r>
              <a:rPr lang="en-US" sz="1800" dirty="0" err="1" smtClean="0">
                <a:latin typeface="Cambria" pitchFamily="18" charset="0"/>
              </a:rPr>
              <a:t>Seelig</a:t>
            </a:r>
            <a:r>
              <a:rPr lang="en-US" sz="1800" dirty="0" smtClean="0">
                <a:latin typeface="Cambria" pitchFamily="18" charset="0"/>
              </a:rPr>
              <a:t> G, </a:t>
            </a:r>
            <a:r>
              <a:rPr lang="en-US" sz="1800" dirty="0" err="1" smtClean="0">
                <a:latin typeface="Cambria" pitchFamily="18" charset="0"/>
              </a:rPr>
              <a:t>Winfree</a:t>
            </a:r>
            <a:r>
              <a:rPr lang="en-US" sz="1800" dirty="0" smtClean="0">
                <a:latin typeface="Cambria" pitchFamily="18" charset="0"/>
              </a:rPr>
              <a:t> E (2010) DNA as a universal substrate for chemical kinetics.  Proceedings of the National Academy of Sciences 107: 5393-5398.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41" name="Group 140"/>
          <p:cNvGrpSpPr/>
          <p:nvPr/>
        </p:nvGrpSpPr>
        <p:grpSpPr>
          <a:xfrm>
            <a:off x="2438400" y="4724400"/>
            <a:ext cx="4419600" cy="1283732"/>
            <a:chOff x="2133602" y="4724400"/>
            <a:chExt cx="4419600" cy="1283732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2133602" y="5562600"/>
              <a:ext cx="91439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1943102" y="5372100"/>
              <a:ext cx="381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2095502" y="5372100"/>
              <a:ext cx="381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2247902" y="5372100"/>
              <a:ext cx="381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2400302" y="5372100"/>
              <a:ext cx="381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2552702" y="5372100"/>
              <a:ext cx="381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2705100" y="5372100"/>
              <a:ext cx="381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2857500" y="5372100"/>
              <a:ext cx="381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3009900" y="5372100"/>
              <a:ext cx="38100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3162300" y="5372100"/>
              <a:ext cx="38100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3314700" y="5372100"/>
              <a:ext cx="38100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3467100" y="5372100"/>
              <a:ext cx="38100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619500" y="5372100"/>
              <a:ext cx="38100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3771900" y="5372100"/>
              <a:ext cx="38100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3924302" y="5372100"/>
              <a:ext cx="381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4076702" y="5372100"/>
              <a:ext cx="381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4229102" y="5372100"/>
              <a:ext cx="381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4381502" y="5372100"/>
              <a:ext cx="381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>
              <a:off x="4533902" y="5372100"/>
              <a:ext cx="381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>
              <a:off x="4686302" y="5372100"/>
              <a:ext cx="381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>
              <a:off x="4838702" y="5372100"/>
              <a:ext cx="381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4991100" y="5372100"/>
              <a:ext cx="381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5143502" y="5372100"/>
              <a:ext cx="381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>
              <a:off x="5295902" y="5372100"/>
              <a:ext cx="381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5448302" y="5372100"/>
              <a:ext cx="381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5600702" y="5372100"/>
              <a:ext cx="381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5753102" y="5372100"/>
              <a:ext cx="381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5905502" y="5372100"/>
              <a:ext cx="381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6057902" y="5372100"/>
              <a:ext cx="381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6210302" y="5372100"/>
              <a:ext cx="381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6362702" y="5372100"/>
              <a:ext cx="381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2133602" y="5181600"/>
              <a:ext cx="91439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3962400" y="5562600"/>
              <a:ext cx="2590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3047998" y="5562600"/>
              <a:ext cx="914398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3962400" y="5181600"/>
              <a:ext cx="152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>
              <a:off x="5486400" y="5181600"/>
              <a:ext cx="1066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TextBox 129"/>
            <p:cNvSpPr txBox="1"/>
            <p:nvPr/>
          </p:nvSpPr>
          <p:spPr>
            <a:xfrm>
              <a:off x="2438400" y="5638800"/>
              <a:ext cx="2568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3352800" y="5638800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5943600" y="5638800"/>
              <a:ext cx="3626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4724400" y="5638800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2438400" y="4724400"/>
              <a:ext cx="3561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1*</a:t>
              </a:r>
              <a:endParaRPr lang="en-US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724400" y="4724400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3*</a:t>
              </a:r>
              <a:endParaRPr lang="en-US" dirty="0"/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5943600" y="4724400"/>
              <a:ext cx="3626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304800" y="2057400"/>
            <a:ext cx="2438400" cy="838200"/>
            <a:chOff x="2362200" y="3352800"/>
            <a:chExt cx="2438400" cy="838200"/>
          </a:xfrm>
        </p:grpSpPr>
        <p:cxnSp>
          <p:nvCxnSpPr>
            <p:cNvPr id="113" name="Straight Connector 112"/>
            <p:cNvCxnSpPr/>
            <p:nvPr/>
          </p:nvCxnSpPr>
          <p:spPr>
            <a:xfrm>
              <a:off x="3124200" y="4191000"/>
              <a:ext cx="91440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rot="5400000" flipH="1" flipV="1">
              <a:off x="4038600" y="3429000"/>
              <a:ext cx="762000" cy="762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rot="16200000" flipV="1">
              <a:off x="2362200" y="3429000"/>
              <a:ext cx="762000" cy="762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TextBox 137"/>
            <p:cNvSpPr txBox="1"/>
            <p:nvPr/>
          </p:nvSpPr>
          <p:spPr>
            <a:xfrm>
              <a:off x="3429000" y="3733800"/>
              <a:ext cx="3962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2*</a:t>
              </a:r>
              <a:endParaRPr lang="en-US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4114800" y="3352800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3*</a:t>
              </a:r>
              <a:endParaRPr lang="en-US" dirty="0"/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2590800" y="3352800"/>
              <a:ext cx="3626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</p:grpSp>
      <p:sp>
        <p:nvSpPr>
          <p:cNvPr id="143" name="TextBox 142"/>
          <p:cNvSpPr txBox="1"/>
          <p:nvPr/>
        </p:nvSpPr>
        <p:spPr>
          <a:xfrm>
            <a:off x="1371600" y="3048000"/>
            <a:ext cx="295274" cy="369332"/>
          </a:xfrm>
          <a:prstGeom prst="rect">
            <a:avLst/>
          </a:prstGeom>
          <a:noFill/>
          <a:ln>
            <a:solidFill>
              <a:schemeClr val="accent1">
                <a:shade val="50000"/>
                <a:satMod val="103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44" name="TextBox 143"/>
          <p:cNvSpPr txBox="1"/>
          <p:nvPr/>
        </p:nvSpPr>
        <p:spPr>
          <a:xfrm>
            <a:off x="4343400" y="6324600"/>
            <a:ext cx="312906" cy="369332"/>
          </a:xfrm>
          <a:prstGeom prst="rect">
            <a:avLst/>
          </a:prstGeom>
          <a:noFill/>
          <a:ln>
            <a:solidFill>
              <a:schemeClr val="accent1">
                <a:shade val="50000"/>
                <a:satMod val="103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11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2438400" y="5562600"/>
            <a:ext cx="9143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2247900" y="53721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2400300" y="53721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2552700" y="53721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2705100" y="53721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2857500" y="53721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3009898" y="53721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3162298" y="53721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3314698" y="5372100"/>
            <a:ext cx="381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3467098" y="5372100"/>
            <a:ext cx="381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3619498" y="5372100"/>
            <a:ext cx="381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3771898" y="5372100"/>
            <a:ext cx="381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3924298" y="5372100"/>
            <a:ext cx="381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076698" y="5372100"/>
            <a:ext cx="381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4229100" y="53721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4381500" y="53721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4533900" y="53721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4686300" y="53721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838700" y="53721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4991100" y="53721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5143500" y="53721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5295898" y="53721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5448300" y="53721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5600700" y="53721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5753100" y="53721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5905500" y="53721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6057900" y="53721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6210300" y="53721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6362700" y="53721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6515100" y="53721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6667500" y="53721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438400" y="5181600"/>
            <a:ext cx="9143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267198" y="5562600"/>
            <a:ext cx="2590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352796" y="5562600"/>
            <a:ext cx="91439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791198" y="518160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743198" y="5638800"/>
            <a:ext cx="256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657598" y="56388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248398" y="5638800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029198" y="5638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743198" y="4724400"/>
            <a:ext cx="35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1*</a:t>
            </a:r>
            <a:endParaRPr lang="en-US" dirty="0"/>
          </a:p>
        </p:txBody>
      </p:sp>
      <p:grpSp>
        <p:nvGrpSpPr>
          <p:cNvPr id="55" name="Group 54"/>
          <p:cNvGrpSpPr/>
          <p:nvPr/>
        </p:nvGrpSpPr>
        <p:grpSpPr>
          <a:xfrm>
            <a:off x="4267198" y="4724400"/>
            <a:ext cx="1524000" cy="457200"/>
            <a:chOff x="4267198" y="4724400"/>
            <a:chExt cx="1524000" cy="457200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4267198" y="5181600"/>
              <a:ext cx="152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5029198" y="4724400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3*</a:t>
              </a:r>
              <a:endParaRPr lang="en-US" dirty="0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6248398" y="4724400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49" name="Straight Connector 48"/>
          <p:cNvCxnSpPr/>
          <p:nvPr/>
        </p:nvCxnSpPr>
        <p:spPr>
          <a:xfrm>
            <a:off x="3352800" y="5181600"/>
            <a:ext cx="914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 flipH="1" flipV="1">
            <a:off x="4267200" y="4419600"/>
            <a:ext cx="7620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6200000" flipV="1">
            <a:off x="2590800" y="4419600"/>
            <a:ext cx="7620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657600" y="4724400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2*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4343400" y="4343400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3*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2819400" y="4343400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4267200" y="5181600"/>
            <a:ext cx="152400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352926" y="6324600"/>
            <a:ext cx="290464" cy="369332"/>
          </a:xfrm>
          <a:prstGeom prst="rect">
            <a:avLst/>
          </a:prstGeom>
          <a:noFill/>
          <a:ln>
            <a:solidFill>
              <a:schemeClr val="accent1">
                <a:shade val="50000"/>
                <a:satMod val="103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4648200" y="3048000"/>
            <a:ext cx="743280" cy="369332"/>
          </a:xfrm>
          <a:prstGeom prst="rect">
            <a:avLst/>
          </a:prstGeom>
          <a:noFill/>
          <a:ln>
            <a:solidFill>
              <a:schemeClr val="accent1">
                <a:shade val="50000"/>
                <a:satMod val="103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waste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" decel="100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50" accel="100000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677400" y="35052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12</a:t>
            </a:r>
            <a:endParaRPr lang="en-US" sz="32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47800" y="37338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6</a:t>
            </a:r>
            <a:endParaRPr lang="en-US" sz="32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733800" y="3276600"/>
            <a:ext cx="17526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TIMES TWO</a:t>
            </a:r>
            <a:endParaRPr lang="en-US" sz="14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590800" y="3733800"/>
            <a:ext cx="1084053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5562600" y="3733800"/>
            <a:ext cx="9906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75 0.03329 L -0.325 0.03329 " pathEditMode="relative" rAng="0" ptsTypes="AA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  <p:bldP spid="7" grpId="0" animBg="1"/>
      <p:bldP spid="7" grpId="1" animBg="1"/>
      <p:bldP spid="7" grpId="2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Collaborators:</a:t>
            </a:r>
          </a:p>
          <a:p>
            <a:pPr lvl="1"/>
            <a:r>
              <a:rPr lang="en-US" dirty="0" smtClean="0"/>
              <a:t>Marc Riedel</a:t>
            </a:r>
          </a:p>
          <a:p>
            <a:pPr lvl="1"/>
            <a:r>
              <a:rPr lang="en-US" dirty="0" smtClean="0"/>
              <a:t>Sasha </a:t>
            </a:r>
            <a:r>
              <a:rPr lang="en-US" dirty="0" err="1" smtClean="0"/>
              <a:t>Kharam</a:t>
            </a:r>
            <a:endParaRPr lang="en-US" dirty="0" smtClean="0"/>
          </a:p>
          <a:p>
            <a:pPr lvl="1"/>
            <a:r>
              <a:rPr lang="en-US" dirty="0" err="1" smtClean="0"/>
              <a:t>Hua</a:t>
            </a:r>
            <a:r>
              <a:rPr lang="en-US" dirty="0" smtClean="0"/>
              <a:t> Jiang</a:t>
            </a:r>
          </a:p>
          <a:p>
            <a:r>
              <a:rPr lang="en-US" dirty="0" smtClean="0"/>
              <a:t>Financial Support:</a:t>
            </a:r>
          </a:p>
          <a:p>
            <a:pPr lvl="1"/>
            <a:r>
              <a:rPr lang="en-US" dirty="0" smtClean="0"/>
              <a:t>University of Minnesota</a:t>
            </a:r>
          </a:p>
          <a:p>
            <a:pPr lvl="1"/>
            <a:r>
              <a:rPr lang="en-US" dirty="0" smtClean="0"/>
              <a:t>National Science Foundation</a:t>
            </a:r>
          </a:p>
          <a:p>
            <a:pPr lvl="1"/>
            <a:r>
              <a:rPr lang="en-US" dirty="0"/>
              <a:t>National Library of </a:t>
            </a:r>
            <a:r>
              <a:rPr lang="en-US" dirty="0" smtClean="0"/>
              <a:t>Medicine/NIH</a:t>
            </a:r>
          </a:p>
          <a:p>
            <a:r>
              <a:rPr lang="en-US" smtClean="0"/>
              <a:t>PSB organizers</a:t>
            </a: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677400" y="35052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90</a:t>
            </a:r>
          </a:p>
        </p:txBody>
      </p:sp>
      <p:sp>
        <p:nvSpPr>
          <p:cNvPr id="7" name="Rectangle 6"/>
          <p:cNvSpPr/>
          <p:nvPr/>
        </p:nvSpPr>
        <p:spPr>
          <a:xfrm>
            <a:off x="1447800" y="37338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45</a:t>
            </a:r>
            <a:endParaRPr lang="en-US" sz="32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733800" y="3276600"/>
            <a:ext cx="17526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TIMES TWO</a:t>
            </a:r>
            <a:endParaRPr lang="en-US" sz="14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590800" y="3733800"/>
            <a:ext cx="1084053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5562600" y="3733800"/>
            <a:ext cx="9906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75 0.03329 L -0.325 0.03329 " pathEditMode="relative" rAng="0" ptsTypes="AA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  <p:bldP spid="7" grpId="0" animBg="1"/>
      <p:bldP spid="7" grpId="1" animBg="1"/>
      <p:bldP spid="7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733800" y="3276600"/>
            <a:ext cx="17526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TIMES TWO</a:t>
            </a:r>
            <a:endParaRPr lang="en-US" sz="14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590800" y="3733800"/>
            <a:ext cx="1084053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5562600" y="3733800"/>
            <a:ext cx="9906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8"/>
          <p:cNvGrpSpPr/>
          <p:nvPr/>
        </p:nvGrpSpPr>
        <p:grpSpPr>
          <a:xfrm>
            <a:off x="1143000" y="3657600"/>
            <a:ext cx="1143000" cy="1143000"/>
            <a:chOff x="990600" y="4800600"/>
            <a:chExt cx="1143000" cy="1143000"/>
          </a:xfrm>
        </p:grpSpPr>
        <p:sp>
          <p:nvSpPr>
            <p:cNvPr id="10" name="Oval 9"/>
            <p:cNvSpPr/>
            <p:nvPr/>
          </p:nvSpPr>
          <p:spPr>
            <a:xfrm>
              <a:off x="1066800" y="48006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524000" y="48768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90600" y="52578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1600200" y="54102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1371600" y="51816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143000" y="4876800"/>
              <a:ext cx="762000" cy="685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ambria" pitchFamily="18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9372600" y="3200400"/>
            <a:ext cx="1143000" cy="1981200"/>
            <a:chOff x="7315200" y="2667000"/>
            <a:chExt cx="1143000" cy="1981200"/>
          </a:xfrm>
        </p:grpSpPr>
        <p:grpSp>
          <p:nvGrpSpPr>
            <p:cNvPr id="30" name="Group 36"/>
            <p:cNvGrpSpPr/>
            <p:nvPr/>
          </p:nvGrpSpPr>
          <p:grpSpPr>
            <a:xfrm>
              <a:off x="7315200" y="3505200"/>
              <a:ext cx="1143000" cy="1143000"/>
              <a:chOff x="990600" y="4800600"/>
              <a:chExt cx="1143000" cy="114300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1066800" y="48006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1524000" y="48768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990600" y="52578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1600200" y="54102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1371600" y="51816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1143000" y="4876800"/>
                <a:ext cx="762000" cy="6858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Cambria" pitchFamily="18" charset="0"/>
                </a:endParaRPr>
              </a:p>
            </p:txBody>
          </p:sp>
        </p:grpSp>
        <p:grpSp>
          <p:nvGrpSpPr>
            <p:cNvPr id="37" name="Group 43"/>
            <p:cNvGrpSpPr/>
            <p:nvPr/>
          </p:nvGrpSpPr>
          <p:grpSpPr>
            <a:xfrm>
              <a:off x="7315200" y="2667000"/>
              <a:ext cx="1143000" cy="1143000"/>
              <a:chOff x="990600" y="4800600"/>
              <a:chExt cx="1143000" cy="1143000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1066800" y="48006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1524000" y="48768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990600" y="52578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1600200" y="54102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1371600" y="51816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1143000" y="4876800"/>
                <a:ext cx="762000" cy="6858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Cambria" pitchFamily="18" charset="0"/>
                </a:endParaRPr>
              </a:p>
            </p:txBody>
          </p:sp>
        </p:grp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62428E-6 L 0.27917 0.00555 " pathEditMode="relative" rAng="0" ptsTypes="AA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" y="3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625 -4.62428E-6 L -0.27917 -4.62428E-6 " pathEditMode="relative" rAng="0" ptsTypes="AA">
                                      <p:cBhvr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" y="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733800" y="3276600"/>
            <a:ext cx="17526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TIMES TWO</a:t>
            </a:r>
            <a:endParaRPr lang="en-US" sz="14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590800" y="3733800"/>
            <a:ext cx="1084053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5562600" y="3733800"/>
            <a:ext cx="9906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990600" y="3200400"/>
            <a:ext cx="1371600" cy="1905000"/>
            <a:chOff x="990600" y="3200400"/>
            <a:chExt cx="1371600" cy="1905000"/>
          </a:xfrm>
        </p:grpSpPr>
        <p:grpSp>
          <p:nvGrpSpPr>
            <p:cNvPr id="9" name="Group 8"/>
            <p:cNvGrpSpPr/>
            <p:nvPr/>
          </p:nvGrpSpPr>
          <p:grpSpPr>
            <a:xfrm>
              <a:off x="1219200" y="3200400"/>
              <a:ext cx="1143000" cy="1143000"/>
              <a:chOff x="990600" y="4800600"/>
              <a:chExt cx="1143000" cy="1143000"/>
            </a:xfrm>
          </p:grpSpPr>
          <p:sp>
            <p:nvSpPr>
              <p:cNvPr id="10" name="Oval 9"/>
              <p:cNvSpPr/>
              <p:nvPr/>
            </p:nvSpPr>
            <p:spPr>
              <a:xfrm>
                <a:off x="1066800" y="48006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524000" y="48768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990600" y="52578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600200" y="54102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371600" y="51816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143000" y="4876800"/>
                <a:ext cx="762000" cy="6858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Cambria" pitchFamily="18" charset="0"/>
                </a:endParaRPr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990600" y="3962400"/>
              <a:ext cx="1143000" cy="1143000"/>
              <a:chOff x="990600" y="4800600"/>
              <a:chExt cx="1143000" cy="1143000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1066800" y="48006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1524000" y="48768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990600" y="52578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1600200" y="54102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1371600" y="51816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143000" y="4876800"/>
                <a:ext cx="762000" cy="6858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Cambria" pitchFamily="18" charset="0"/>
                </a:endParaRPr>
              </a:p>
            </p:txBody>
          </p:sp>
        </p:grpSp>
      </p:grpSp>
      <p:grpSp>
        <p:nvGrpSpPr>
          <p:cNvPr id="51" name="Group 50"/>
          <p:cNvGrpSpPr/>
          <p:nvPr/>
        </p:nvGrpSpPr>
        <p:grpSpPr>
          <a:xfrm>
            <a:off x="9525000" y="2514600"/>
            <a:ext cx="2209800" cy="2133600"/>
            <a:chOff x="8305800" y="2514600"/>
            <a:chExt cx="2209800" cy="2133600"/>
          </a:xfrm>
        </p:grpSpPr>
        <p:grpSp>
          <p:nvGrpSpPr>
            <p:cNvPr id="16" name="Group 15"/>
            <p:cNvGrpSpPr/>
            <p:nvPr/>
          </p:nvGrpSpPr>
          <p:grpSpPr>
            <a:xfrm>
              <a:off x="9372600" y="3505200"/>
              <a:ext cx="1143000" cy="1143000"/>
              <a:chOff x="990600" y="4800600"/>
              <a:chExt cx="1143000" cy="1143000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066800" y="48006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524000" y="48768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990600" y="52578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600200" y="54102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371600" y="51816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1143000" y="4876800"/>
                <a:ext cx="762000" cy="6858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Cambria" pitchFamily="18" charset="0"/>
                </a:endParaRP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9372600" y="2667000"/>
              <a:ext cx="1143000" cy="1143000"/>
              <a:chOff x="990600" y="4800600"/>
              <a:chExt cx="1143000" cy="114300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066800" y="48006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1524000" y="48768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990600" y="52578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1600200" y="54102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1371600" y="51816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1143000" y="4876800"/>
                <a:ext cx="762000" cy="6858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Cambria" pitchFamily="18" charset="0"/>
                </a:endParaRP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8305800" y="3352800"/>
              <a:ext cx="1143000" cy="1143000"/>
              <a:chOff x="990600" y="4800600"/>
              <a:chExt cx="1143000" cy="114300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1066800" y="48006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1524000" y="48768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990600" y="52578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1600200" y="54102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1371600" y="51816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1143000" y="4876800"/>
                <a:ext cx="762000" cy="6858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Cambria" pitchFamily="18" charset="0"/>
                </a:endParaRPr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8305800" y="2514600"/>
              <a:ext cx="1143000" cy="1143000"/>
              <a:chOff x="990600" y="4800600"/>
              <a:chExt cx="1143000" cy="1143000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1066800" y="48006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1524000" y="48768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990600" y="52578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1600200" y="54102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1371600" y="5181600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1143000" y="4876800"/>
                <a:ext cx="762000" cy="6858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Cambria" pitchFamily="18" charset="0"/>
                </a:endParaRPr>
              </a:p>
            </p:txBody>
          </p:sp>
        </p:grp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5723E-6 L 0.31667 -0.00555 " pathEditMode="relative" rAng="0" ptsTypes="AA">
                                      <p:cBhvr>
                                        <p:cTn id="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" y="-3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625 0.07768 L -0.3125 0.07768 " pathEditMode="relative" rAng="0" ptsTypes="AA">
                                      <p:cBhvr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" y="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Minimal number of chemical reactions.</a:t>
            </a:r>
          </a:p>
          <a:p>
            <a:r>
              <a:rPr lang="en-US" dirty="0" smtClean="0"/>
              <a:t>Coarse rate categories:</a:t>
            </a:r>
          </a:p>
          <a:p>
            <a:pPr lvl="1"/>
            <a:r>
              <a:rPr lang="en-US" dirty="0" smtClean="0"/>
              <a:t>“Fast”</a:t>
            </a:r>
          </a:p>
          <a:p>
            <a:pPr lvl="1"/>
            <a:r>
              <a:rPr lang="en-US" dirty="0" smtClean="0"/>
              <a:t>“Slow”</a:t>
            </a:r>
          </a:p>
          <a:p>
            <a:r>
              <a:rPr lang="en-US" dirty="0" smtClean="0"/>
              <a:t>Each module has its own enable signal </a:t>
            </a:r>
            <a:br>
              <a:rPr lang="en-US" dirty="0" smtClean="0"/>
            </a:br>
            <a:r>
              <a:rPr lang="en-US" dirty="0" smtClean="0"/>
              <a:t>(and so is </a:t>
            </a:r>
            <a:r>
              <a:rPr lang="en-US" i="1" dirty="0" err="1" smtClean="0"/>
              <a:t>synchronizable</a:t>
            </a:r>
            <a:r>
              <a:rPr lang="en-US" dirty="0" smtClean="0"/>
              <a:t>).</a:t>
            </a:r>
          </a:p>
          <a:p>
            <a:r>
              <a:rPr lang="en-US" dirty="0" smtClean="0"/>
              <a:t>Results are </a:t>
            </a:r>
            <a:r>
              <a:rPr lang="en-US" i="1" dirty="0" smtClean="0"/>
              <a:t>exact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Chemical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iscrete chemical kinetics:</a:t>
            </a:r>
          </a:p>
          <a:p>
            <a:pPr lvl="1"/>
            <a:r>
              <a:rPr lang="en-US" dirty="0" smtClean="0"/>
              <a:t>“Variables” are molecular types.</a:t>
            </a:r>
          </a:p>
          <a:p>
            <a:r>
              <a:rPr lang="en-US" dirty="0" smtClean="0"/>
              <a:t>Validation via stochastic simulation:</a:t>
            </a:r>
          </a:p>
          <a:p>
            <a:pPr lvl="1"/>
            <a:r>
              <a:rPr lang="en-US" dirty="0" smtClean="0"/>
              <a:t>Gillespie’s method.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1169</TotalTime>
  <Words>850</Words>
  <Application>Microsoft Office PowerPoint</Application>
  <PresentationFormat>On-screen Show (4:3)</PresentationFormat>
  <Paragraphs>403</Paragraphs>
  <Slides>40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Flow</vt:lpstr>
      <vt:lpstr>Rate-Independent Constructs for Chemical Computation</vt:lpstr>
      <vt:lpstr>Motivation</vt:lpstr>
      <vt:lpstr>Abstract/Conceptual Designs</vt:lpstr>
      <vt:lpstr>Slide 4</vt:lpstr>
      <vt:lpstr>Slide 5</vt:lpstr>
      <vt:lpstr>Slide 6</vt:lpstr>
      <vt:lpstr>Slide 7</vt:lpstr>
      <vt:lpstr>Design Objectives</vt:lpstr>
      <vt:lpstr>Chemical Model</vt:lpstr>
      <vt:lpstr>Building Blocks</vt:lpstr>
      <vt:lpstr>Inversion</vt:lpstr>
      <vt:lpstr>Inversion</vt:lpstr>
      <vt:lpstr>Duplication</vt:lpstr>
      <vt:lpstr>Duplication</vt:lpstr>
      <vt:lpstr>Slide 15</vt:lpstr>
      <vt:lpstr>Duplication</vt:lpstr>
      <vt:lpstr>Incrementation/Decrementation</vt:lpstr>
      <vt:lpstr>Decrement x</vt:lpstr>
      <vt:lpstr>Decrement x</vt:lpstr>
      <vt:lpstr>Decrement x</vt:lpstr>
      <vt:lpstr>Decrement x</vt:lpstr>
      <vt:lpstr>Decrement x</vt:lpstr>
      <vt:lpstr>Decrement x</vt:lpstr>
      <vt:lpstr>Slide 24</vt:lpstr>
      <vt:lpstr>Comparison</vt:lpstr>
      <vt:lpstr>Comparison</vt:lpstr>
      <vt:lpstr>Comparison</vt:lpstr>
      <vt:lpstr>Combining Modules</vt:lpstr>
      <vt:lpstr>Multiplication</vt:lpstr>
      <vt:lpstr>Multiplication</vt:lpstr>
      <vt:lpstr>Multiplication</vt:lpstr>
      <vt:lpstr>Multiplication</vt:lpstr>
      <vt:lpstr>Logarithm</vt:lpstr>
      <vt:lpstr>Exponentiation</vt:lpstr>
      <vt:lpstr>Raise to a Power</vt:lpstr>
      <vt:lpstr>Defining a System</vt:lpstr>
      <vt:lpstr>Future Research</vt:lpstr>
      <vt:lpstr>Slide 38</vt:lpstr>
      <vt:lpstr>Slide 39</vt:lpstr>
      <vt:lpstr>Acknowledgements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Computation with Biochemistry</dc:title>
  <dc:creator>Spork</dc:creator>
  <cp:lastModifiedBy>Spork</cp:lastModifiedBy>
  <cp:revision>102</cp:revision>
  <dcterms:created xsi:type="dcterms:W3CDTF">2010-12-18T16:11:49Z</dcterms:created>
  <dcterms:modified xsi:type="dcterms:W3CDTF">2011-01-07T18:11:33Z</dcterms:modified>
</cp:coreProperties>
</file>