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03"/>
  </p:notesMasterIdLst>
  <p:sldIdLst>
    <p:sldId id="270" r:id="rId2"/>
    <p:sldId id="272" r:id="rId3"/>
    <p:sldId id="344" r:id="rId4"/>
    <p:sldId id="345" r:id="rId5"/>
    <p:sldId id="492" r:id="rId6"/>
    <p:sldId id="493" r:id="rId7"/>
    <p:sldId id="417" r:id="rId8"/>
    <p:sldId id="418" r:id="rId9"/>
    <p:sldId id="419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82" r:id="rId22"/>
    <p:sldId id="350" r:id="rId23"/>
    <p:sldId id="351" r:id="rId24"/>
    <p:sldId id="269" r:id="rId25"/>
    <p:sldId id="276" r:id="rId26"/>
    <p:sldId id="349" r:id="rId27"/>
    <p:sldId id="319" r:id="rId28"/>
    <p:sldId id="326" r:id="rId29"/>
    <p:sldId id="327" r:id="rId30"/>
    <p:sldId id="328" r:id="rId31"/>
    <p:sldId id="332" r:id="rId32"/>
    <p:sldId id="331" r:id="rId33"/>
    <p:sldId id="329" r:id="rId34"/>
    <p:sldId id="330" r:id="rId35"/>
    <p:sldId id="438" r:id="rId36"/>
    <p:sldId id="445" r:id="rId37"/>
    <p:sldId id="452" r:id="rId38"/>
    <p:sldId id="446" r:id="rId39"/>
    <p:sldId id="447" r:id="rId40"/>
    <p:sldId id="448" r:id="rId41"/>
    <p:sldId id="449" r:id="rId42"/>
    <p:sldId id="450" r:id="rId43"/>
    <p:sldId id="451" r:id="rId44"/>
    <p:sldId id="336" r:id="rId45"/>
    <p:sldId id="340" r:id="rId46"/>
    <p:sldId id="338" r:id="rId47"/>
    <p:sldId id="437" r:id="rId48"/>
    <p:sldId id="433" r:id="rId49"/>
    <p:sldId id="434" r:id="rId50"/>
    <p:sldId id="435" r:id="rId51"/>
    <p:sldId id="436" r:id="rId52"/>
    <p:sldId id="485" r:id="rId53"/>
    <p:sldId id="486" r:id="rId54"/>
    <p:sldId id="487" r:id="rId55"/>
    <p:sldId id="488" r:id="rId56"/>
    <p:sldId id="489" r:id="rId57"/>
    <p:sldId id="490" r:id="rId58"/>
    <p:sldId id="301" r:id="rId59"/>
    <p:sldId id="302" r:id="rId60"/>
    <p:sldId id="303" r:id="rId61"/>
    <p:sldId id="491" r:id="rId62"/>
    <p:sldId id="305" r:id="rId63"/>
    <p:sldId id="306" r:id="rId64"/>
    <p:sldId id="311" r:id="rId65"/>
    <p:sldId id="312" r:id="rId66"/>
    <p:sldId id="313" r:id="rId67"/>
    <p:sldId id="314" r:id="rId68"/>
    <p:sldId id="315" r:id="rId69"/>
    <p:sldId id="357" r:id="rId70"/>
    <p:sldId id="334" r:id="rId71"/>
    <p:sldId id="453" r:id="rId72"/>
    <p:sldId id="454" r:id="rId73"/>
    <p:sldId id="455" r:id="rId74"/>
    <p:sldId id="456" r:id="rId75"/>
    <p:sldId id="457" r:id="rId76"/>
    <p:sldId id="458" r:id="rId77"/>
    <p:sldId id="459" r:id="rId78"/>
    <p:sldId id="460" r:id="rId79"/>
    <p:sldId id="461" r:id="rId80"/>
    <p:sldId id="462" r:id="rId81"/>
    <p:sldId id="463" r:id="rId82"/>
    <p:sldId id="464" r:id="rId83"/>
    <p:sldId id="465" r:id="rId84"/>
    <p:sldId id="466" r:id="rId85"/>
    <p:sldId id="467" r:id="rId86"/>
    <p:sldId id="468" r:id="rId87"/>
    <p:sldId id="469" r:id="rId88"/>
    <p:sldId id="470" r:id="rId89"/>
    <p:sldId id="471" r:id="rId90"/>
    <p:sldId id="472" r:id="rId91"/>
    <p:sldId id="473" r:id="rId92"/>
    <p:sldId id="474" r:id="rId93"/>
    <p:sldId id="475" r:id="rId94"/>
    <p:sldId id="476" r:id="rId95"/>
    <p:sldId id="477" r:id="rId96"/>
    <p:sldId id="478" r:id="rId97"/>
    <p:sldId id="479" r:id="rId98"/>
    <p:sldId id="480" r:id="rId99"/>
    <p:sldId id="481" r:id="rId100"/>
    <p:sldId id="482" r:id="rId101"/>
    <p:sldId id="483" r:id="rId10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448"/>
    </p:cViewPr>
  </p:sorterViewPr>
  <p:notesViewPr>
    <p:cSldViewPr>
      <p:cViewPr varScale="1">
        <p:scale>
          <a:sx n="84" d="100"/>
          <a:sy n="84" d="100"/>
        </p:scale>
        <p:origin x="-189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397B6A6D-9473-6C8A-9186-93B678F46D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en-US"/>
          </a:p>
        </p:txBody>
      </p:sp>
      <p:sp>
        <p:nvSpPr>
          <p:cNvPr id="18435" name="Rectangle 1027">
            <a:extLst>
              <a:ext uri="{FF2B5EF4-FFF2-40B4-BE49-F238E27FC236}">
                <a16:creationId xmlns:a16="http://schemas.microsoft.com/office/drawing/2014/main" id="{824D8B9E-BF05-091C-3778-CF976695156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US" altLang="en-US"/>
          </a:p>
        </p:txBody>
      </p:sp>
      <p:sp>
        <p:nvSpPr>
          <p:cNvPr id="18436" name="Rectangle 1028">
            <a:extLst>
              <a:ext uri="{FF2B5EF4-FFF2-40B4-BE49-F238E27FC236}">
                <a16:creationId xmlns:a16="http://schemas.microsoft.com/office/drawing/2014/main" id="{861F31AE-92A2-AA97-2752-76B1A18AC27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1029">
            <a:extLst>
              <a:ext uri="{FF2B5EF4-FFF2-40B4-BE49-F238E27FC236}">
                <a16:creationId xmlns:a16="http://schemas.microsoft.com/office/drawing/2014/main" id="{E7389EBD-2F69-0E0C-A177-D7EBB58D47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438" name="Rectangle 1030">
            <a:extLst>
              <a:ext uri="{FF2B5EF4-FFF2-40B4-BE49-F238E27FC236}">
                <a16:creationId xmlns:a16="http://schemas.microsoft.com/office/drawing/2014/main" id="{3ACFAFEC-17B8-A8F4-1032-16189EC500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en-US"/>
          </a:p>
        </p:txBody>
      </p:sp>
      <p:sp>
        <p:nvSpPr>
          <p:cNvPr id="18439" name="Rectangle 1031">
            <a:extLst>
              <a:ext uri="{FF2B5EF4-FFF2-40B4-BE49-F238E27FC236}">
                <a16:creationId xmlns:a16="http://schemas.microsoft.com/office/drawing/2014/main" id="{288B6605-B056-4BA5-6873-44AAE43E7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347BCA7D-A1A6-6346-81CF-D381D52633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C9808B0B-79C2-034B-E839-C1F7804C1B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F6B17-4FA8-B141-B566-79352E40F41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324FB0E-78EE-4871-C90A-A75140D337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805AD8A-413A-01B0-B02F-3CF20D319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F046DB0B-5D45-5DB4-E97D-237304303E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30E03-0DFE-7949-B9DC-8EC76CBC3B41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961CC4AF-C409-332B-1B37-02EB82B2C6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6D475D34-93B0-DDB5-E8CB-55F25350F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F5AB9ECB-55CF-9232-4181-8DFDE14D8B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347F0-86EF-7947-9B66-8EFE4D00B07F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79A6A2D9-2EE2-A64C-DCAE-108B37A192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0FAF801C-291D-1E4A-44C8-B9B9D55145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A2A6DA6A-825C-687C-A4A4-8A9D8BCAEC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259DDC-3F03-BB48-B4AC-A0D5AF2C1CF6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1B63E93E-9DAF-B407-3D0F-3C3E68AF7D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9681B76C-F96F-8659-A3C3-236230190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29CA9D85-F89A-8245-3F3E-BA119C7FAE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063B41-5E37-0847-8D25-195CA060F3A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9111B580-B0EE-AB4F-FE7A-60412A1766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2A64F1FB-F88E-0141-23A6-C91B27E27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AA003291-5840-3827-3095-A60A3D26C7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D0279-9377-A042-9444-9E6BA3EF9ED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E247DF6D-B7E1-4A43-3E6C-A760A3D490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EA36FBD1-FA9F-F104-2144-3738B19BE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8027B770-59A6-6535-4C2D-9817E8860A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04BFFD-453C-1B4F-86A8-D7EB7FEBBA1C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C7FA89FF-05FD-4BA2-1B51-52A9EC0A1F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1027">
            <a:extLst>
              <a:ext uri="{FF2B5EF4-FFF2-40B4-BE49-F238E27FC236}">
                <a16:creationId xmlns:a16="http://schemas.microsoft.com/office/drawing/2014/main" id="{BC280E02-18A3-1482-76FE-8457B435E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087C9C4F-746A-50DF-0476-DA5FBE90C3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E7F0D-3D6F-9D4D-B89E-A529BC9A067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92514" name="Rectangle 2">
            <a:extLst>
              <a:ext uri="{FF2B5EF4-FFF2-40B4-BE49-F238E27FC236}">
                <a16:creationId xmlns:a16="http://schemas.microsoft.com/office/drawing/2014/main" id="{52E7E5C9-2288-2AE5-B8F6-674CD8CD23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4BCF70A1-B991-ABF5-428A-75442A676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64CF3CE2-FCA4-2578-5C5D-3EF3A9E579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889D3A-5618-D940-8E8B-16474E57A97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F7AE3FF4-DDA5-7927-5D1F-5045A6CAF0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709F35D-1EEE-E09A-E41F-C3EBB199D6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2AFE9643-9D01-0035-1D17-EBCCE247AF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E5A25-D811-7A45-B6A6-CD3BB9A2B55E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F6F61C5A-BCF1-1555-5416-85DD938A3A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EE4274E4-87A9-8C1B-66CA-444573F18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B12E7F7F-3FB4-7DF1-F479-800D5EB51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E7E0B-8286-4142-9C74-91FF2D5CAA30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47B65F50-35A1-6D9E-6142-D7096DE671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EA014340-3CB9-EE56-3F27-14BE78ED37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22B273CC-2686-9BCC-DF61-E7E7C8B9FB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E66B8-C59E-EC4D-B582-3A7CB055FB01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1688FE60-FF1E-27EB-CFF8-806606A814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8E5989AA-E0E7-AEB3-E9D8-64B926247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EEBC1-1D5E-CC98-778E-A101723F6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196F85-CCC5-C1F3-E361-19777AC3D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24E76-547C-E59C-D87C-D33F47593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53752-3974-548A-EB30-6CDF9F03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36778-1457-53A0-7AEE-83933F83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DFE97-F6FD-A444-B6DA-6B7D3A21F9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30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AAADA-D23E-8B8B-9074-D3E9ADA78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0F04D-534E-0842-E7D1-6497324AC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192EA-B102-C4FC-43CD-C4707C2AA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E8A6F-6EFF-A8FD-BA5F-1E556530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7C60B-54B5-19CD-D621-F25D8FE59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E6367-F7FA-FE41-8EC4-E460CDE70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14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EDCACC-D82F-9E46-412D-90180CB67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AF6FB-4488-D14E-AB0F-5A33D61E1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9AD38-BCA8-342D-F837-E64AED25A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1B05-46B4-21B7-BF51-3500A1DC0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A6106-AB2D-EA88-2C5F-5C1156638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B1AE7-5800-A542-A16F-8E9C73908F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20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CC82E-D961-6355-F863-54712309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0B19B-36D5-D146-203C-3E0655DFE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39556-A028-BD85-CC71-B1B270F1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4593D-8B67-BD0D-43C3-D8F682A7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4A55E-FFEC-C023-BD15-355E686F7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C9073-AC50-F847-AFB2-F028DF4CE8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99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1DAA4-9928-ABC3-F9F1-43BBAE9B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AF6C1-9B33-BFCA-241C-F1233C622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69992-C5FD-82A5-2CFD-E0960B1A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CE428-A0E2-FEFB-05E6-5BEBE693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F51B6-FF99-9276-1162-78BC5C18F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0DCB0-7CEC-B84D-BC3A-423321A73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64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F5DB8-FA8A-1D57-B223-7DFD21FB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466F-1F02-3C4B-7EA5-D306C526A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FE97E-EE64-A13D-1C38-FE4A47C54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1BAB0-9DC9-BABA-8DB4-CCFE5336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F589E-ACDB-C5A8-ACF9-4A6DFC6F6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7F5C8-856E-6D45-5570-6CC881C2A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29613-96A4-DE46-ADC9-0EFC847C0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54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C5FD-126D-F862-09EC-A2EF1215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E3316-AD14-E91A-B3D3-084521FC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7E1C2B-1EE2-592D-8ABE-79E6C32B7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56045D-C32B-A04F-8F2A-EA46F5FE8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AFB19E-D0B2-4ADF-1BED-D5EE922FF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74D484-CDF5-46D9-016C-4E0A9985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320F2C-7C92-6713-B4D1-D20D2026B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CABDDF-0F6C-28BA-23C0-0DFC4274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4EA48-777A-0A49-BB50-B9E8C6F6E4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50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9FEF5-6648-8ADF-459F-431AFD900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A8F36-7F98-F2D9-B66F-863F09AF0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4150E4-E937-89AE-FD38-56A7B3EF8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EE3A8-19BC-6BAB-8219-A5693D1E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B59DD-036C-EA49-B331-AC4B7B3FD8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57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90DBF-EF6B-94FB-7EEF-C2618D11A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671B3-8F5E-328E-14C4-903D9B8B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EC5C5-192E-3B8B-222D-1C529158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08BFF-532A-D040-B5E4-BC8DCAEA52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03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2844-4D46-E642-3B3D-7F58E2EED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9C6E9-BDDF-D0DF-69DB-E47FA8B35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9EEDF-75D7-6B7F-F683-0C89CEC04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F3647-19C9-24A1-9D28-366388859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FD765-AECC-BF45-B2E9-AB11B9F8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37596-76B7-BA4D-FADA-930258299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8C249-7A8D-7845-94C3-A7809F7DB1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09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DC4AD-BDD3-3D25-CD25-81F8EB18B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12F4CC-1DA5-49F6-394D-47A9093AA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309F8-C5F3-E365-8EA3-ED8E734D3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516DC-73F6-61B2-5EDE-AC5897047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F8050-3704-FB0F-4C6F-B7A127E00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084F1-7458-4620-2DEA-B4785C76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2B7A1-D1BC-7C43-8AE1-EFB55D6C23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719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3DED37E-BD0A-8C62-BD5E-163276982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D74977-2F4F-DE4C-B653-6BDDFC2C0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8D3B4C-E6F4-959F-BAA5-BC1FB3D0CF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6846854-DEA3-AD9D-B5EC-D84E694282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A20E5F8-F46B-AFDE-C283-CA82E803D0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4D0C07A8-7291-1F49-8250-692C837882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91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92.bin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93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9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audio" Target="../media/audio1.wav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26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15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9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22.emf"/><Relationship Id="rId18" Type="http://schemas.openxmlformats.org/officeDocument/2006/relationships/oleObject" Target="../embeddings/oleObject41.bin"/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24.emf"/><Relationship Id="rId2" Type="http://schemas.openxmlformats.org/officeDocument/2006/relationships/oleObject" Target="../embeddings/oleObject33.bin"/><Relationship Id="rId16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1.emf"/><Relationship Id="rId5" Type="http://schemas.openxmlformats.org/officeDocument/2006/relationships/image" Target="../media/image18.emf"/><Relationship Id="rId15" Type="http://schemas.openxmlformats.org/officeDocument/2006/relationships/image" Target="../media/image23.emf"/><Relationship Id="rId10" Type="http://schemas.openxmlformats.org/officeDocument/2006/relationships/oleObject" Target="../embeddings/oleObject37.bin"/><Relationship Id="rId19" Type="http://schemas.openxmlformats.org/officeDocument/2006/relationships/oleObject" Target="../embeddings/oleObject42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0.emf"/><Relationship Id="rId14" Type="http://schemas.openxmlformats.org/officeDocument/2006/relationships/oleObject" Target="../embeddings/oleObject39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14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oleObject" Target="../embeddings/oleObject44.bin"/><Relationship Id="rId4" Type="http://schemas.openxmlformats.org/officeDocument/2006/relationships/image" Target="../media/image25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image" Target="../media/image26.emf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29.emf"/><Relationship Id="rId2" Type="http://schemas.openxmlformats.org/officeDocument/2006/relationships/oleObject" Target="../embeddings/oleObject4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28.emf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0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oleObject" Target="../embeddings/oleObject58.bin"/><Relationship Id="rId18" Type="http://schemas.openxmlformats.org/officeDocument/2006/relationships/oleObject" Target="../embeddings/oleObject61.bin"/><Relationship Id="rId26" Type="http://schemas.openxmlformats.org/officeDocument/2006/relationships/oleObject" Target="../embeddings/oleObject65.bin"/><Relationship Id="rId3" Type="http://schemas.openxmlformats.org/officeDocument/2006/relationships/oleObject" Target="../embeddings/oleObject52.bin"/><Relationship Id="rId21" Type="http://schemas.openxmlformats.org/officeDocument/2006/relationships/image" Target="../media/image36.emf"/><Relationship Id="rId7" Type="http://schemas.openxmlformats.org/officeDocument/2006/relationships/image" Target="../media/image30.e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34.emf"/><Relationship Id="rId25" Type="http://schemas.openxmlformats.org/officeDocument/2006/relationships/image" Target="../media/image38.emf"/><Relationship Id="rId2" Type="http://schemas.openxmlformats.org/officeDocument/2006/relationships/notesSlide" Target="../notesSlides/notesSlide8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29" Type="http://schemas.openxmlformats.org/officeDocument/2006/relationships/image" Target="../media/image39.e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32.emf"/><Relationship Id="rId24" Type="http://schemas.openxmlformats.org/officeDocument/2006/relationships/oleObject" Target="../embeddings/oleObject64.bin"/><Relationship Id="rId5" Type="http://schemas.openxmlformats.org/officeDocument/2006/relationships/oleObject" Target="../embeddings/oleObject53.bin"/><Relationship Id="rId15" Type="http://schemas.openxmlformats.org/officeDocument/2006/relationships/image" Target="../media/image33.emf"/><Relationship Id="rId23" Type="http://schemas.openxmlformats.org/officeDocument/2006/relationships/image" Target="../media/image37.emf"/><Relationship Id="rId28" Type="http://schemas.openxmlformats.org/officeDocument/2006/relationships/oleObject" Target="../embeddings/oleObject66.bin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35.emf"/><Relationship Id="rId31" Type="http://schemas.openxmlformats.org/officeDocument/2006/relationships/image" Target="../media/image40.emf"/><Relationship Id="rId4" Type="http://schemas.openxmlformats.org/officeDocument/2006/relationships/image" Target="../media/image26.emf"/><Relationship Id="rId9" Type="http://schemas.openxmlformats.org/officeDocument/2006/relationships/image" Target="../media/image31.e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Relationship Id="rId27" Type="http://schemas.openxmlformats.org/officeDocument/2006/relationships/image" Target="../media/image27.emf"/><Relationship Id="rId30" Type="http://schemas.openxmlformats.org/officeDocument/2006/relationships/oleObject" Target="../embeddings/oleObject67.bin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7" Type="http://schemas.openxmlformats.org/officeDocument/2006/relationships/image" Target="../media/image43.emf"/><Relationship Id="rId2" Type="http://schemas.openxmlformats.org/officeDocument/2006/relationships/oleObject" Target="../embeddings/oleObject6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42.emf"/><Relationship Id="rId4" Type="http://schemas.openxmlformats.org/officeDocument/2006/relationships/oleObject" Target="../embeddings/oleObject69.bin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13" Type="http://schemas.openxmlformats.org/officeDocument/2006/relationships/oleObject" Target="../embeddings/oleObject77.bin"/><Relationship Id="rId3" Type="http://schemas.openxmlformats.org/officeDocument/2006/relationships/image" Target="../media/image26.emf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36.emf"/><Relationship Id="rId2" Type="http://schemas.openxmlformats.org/officeDocument/2006/relationships/oleObject" Target="../embeddings/oleObject71.bin"/><Relationship Id="rId16" Type="http://schemas.openxmlformats.org/officeDocument/2006/relationships/image" Target="../media/image3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e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35.emf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37.emf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35.emf"/><Relationship Id="rId3" Type="http://schemas.openxmlformats.org/officeDocument/2006/relationships/image" Target="../media/image44.emf"/><Relationship Id="rId21" Type="http://schemas.openxmlformats.org/officeDocument/2006/relationships/oleObject" Target="../embeddings/oleObject89.bin"/><Relationship Id="rId7" Type="http://schemas.openxmlformats.org/officeDocument/2006/relationships/image" Target="../media/image46.emf"/><Relationship Id="rId12" Type="http://schemas.openxmlformats.org/officeDocument/2006/relationships/oleObject" Target="../embeddings/oleObject84.bin"/><Relationship Id="rId17" Type="http://schemas.openxmlformats.org/officeDocument/2006/relationships/oleObject" Target="../embeddings/oleObject87.bin"/><Relationship Id="rId2" Type="http://schemas.openxmlformats.org/officeDocument/2006/relationships/oleObject" Target="../embeddings/oleObject79.bin"/><Relationship Id="rId16" Type="http://schemas.openxmlformats.org/officeDocument/2006/relationships/image" Target="../media/image34.emf"/><Relationship Id="rId20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26.emf"/><Relationship Id="rId24" Type="http://schemas.openxmlformats.org/officeDocument/2006/relationships/image" Target="../media/image38.emf"/><Relationship Id="rId5" Type="http://schemas.openxmlformats.org/officeDocument/2006/relationships/image" Target="../media/image45.emf"/><Relationship Id="rId15" Type="http://schemas.openxmlformats.org/officeDocument/2006/relationships/oleObject" Target="../embeddings/oleObject86.bin"/><Relationship Id="rId23" Type="http://schemas.openxmlformats.org/officeDocument/2006/relationships/oleObject" Target="../embeddings/oleObject90.bin"/><Relationship Id="rId10" Type="http://schemas.openxmlformats.org/officeDocument/2006/relationships/oleObject" Target="../embeddings/oleObject83.bin"/><Relationship Id="rId19" Type="http://schemas.openxmlformats.org/officeDocument/2006/relationships/oleObject" Target="../embeddings/oleObject88.bin"/><Relationship Id="rId4" Type="http://schemas.openxmlformats.org/officeDocument/2006/relationships/oleObject" Target="../embeddings/oleObject80.bin"/><Relationship Id="rId9" Type="http://schemas.openxmlformats.org/officeDocument/2006/relationships/image" Target="../media/image47.emf"/><Relationship Id="rId14" Type="http://schemas.openxmlformats.org/officeDocument/2006/relationships/image" Target="../media/image33.emf"/><Relationship Id="rId22" Type="http://schemas.openxmlformats.org/officeDocument/2006/relationships/image" Target="../media/image3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7.bin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oleObject" Target="../embeddings/oleObject98.bin"/><Relationship Id="rId18" Type="http://schemas.openxmlformats.org/officeDocument/2006/relationships/image" Target="../media/image32.emf"/><Relationship Id="rId26" Type="http://schemas.openxmlformats.org/officeDocument/2006/relationships/oleObject" Target="../embeddings/oleObject106.bin"/><Relationship Id="rId3" Type="http://schemas.openxmlformats.org/officeDocument/2006/relationships/image" Target="../media/image26.emf"/><Relationship Id="rId21" Type="http://schemas.openxmlformats.org/officeDocument/2006/relationships/oleObject" Target="../embeddings/oleObject103.bin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35.emf"/><Relationship Id="rId17" Type="http://schemas.openxmlformats.org/officeDocument/2006/relationships/oleObject" Target="../embeddings/oleObject100.bin"/><Relationship Id="rId25" Type="http://schemas.openxmlformats.org/officeDocument/2006/relationships/image" Target="../media/image37.emf"/><Relationship Id="rId2" Type="http://schemas.openxmlformats.org/officeDocument/2006/relationships/oleObject" Target="../embeddings/oleObject91.bin"/><Relationship Id="rId16" Type="http://schemas.openxmlformats.org/officeDocument/2006/relationships/image" Target="../media/image31.emf"/><Relationship Id="rId20" Type="http://schemas.openxmlformats.org/officeDocument/2006/relationships/oleObject" Target="../embeddings/oleObject102.bin"/><Relationship Id="rId29" Type="http://schemas.openxmlformats.org/officeDocument/2006/relationships/image" Target="../media/image4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emf"/><Relationship Id="rId11" Type="http://schemas.openxmlformats.org/officeDocument/2006/relationships/oleObject" Target="../embeddings/oleObject97.bin"/><Relationship Id="rId24" Type="http://schemas.openxmlformats.org/officeDocument/2006/relationships/oleObject" Target="../embeddings/oleObject105.bin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9.bin"/><Relationship Id="rId23" Type="http://schemas.openxmlformats.org/officeDocument/2006/relationships/image" Target="../media/image36.emf"/><Relationship Id="rId28" Type="http://schemas.openxmlformats.org/officeDocument/2006/relationships/oleObject" Target="../embeddings/oleObject107.bin"/><Relationship Id="rId10" Type="http://schemas.openxmlformats.org/officeDocument/2006/relationships/image" Target="../media/image34.emf"/><Relationship Id="rId19" Type="http://schemas.openxmlformats.org/officeDocument/2006/relationships/oleObject" Target="../embeddings/oleObject101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30.emf"/><Relationship Id="rId22" Type="http://schemas.openxmlformats.org/officeDocument/2006/relationships/oleObject" Target="../embeddings/oleObject104.bin"/><Relationship Id="rId27" Type="http://schemas.openxmlformats.org/officeDocument/2006/relationships/image" Target="../media/image38.e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emf"/><Relationship Id="rId4" Type="http://schemas.openxmlformats.org/officeDocument/2006/relationships/oleObject" Target="../embeddings/oleObject108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image" Target="../media/image30.emf"/><Relationship Id="rId18" Type="http://schemas.openxmlformats.org/officeDocument/2006/relationships/oleObject" Target="../embeddings/oleObject117.bin"/><Relationship Id="rId3" Type="http://schemas.openxmlformats.org/officeDocument/2006/relationships/image" Target="../media/image50.emf"/><Relationship Id="rId7" Type="http://schemas.openxmlformats.org/officeDocument/2006/relationships/image" Target="../media/image36.emf"/><Relationship Id="rId12" Type="http://schemas.openxmlformats.org/officeDocument/2006/relationships/oleObject" Target="../embeddings/oleObject114.bin"/><Relationship Id="rId17" Type="http://schemas.openxmlformats.org/officeDocument/2006/relationships/image" Target="../media/image32.emf"/><Relationship Id="rId2" Type="http://schemas.openxmlformats.org/officeDocument/2006/relationships/oleObject" Target="../embeddings/oleObject109.bin"/><Relationship Id="rId16" Type="http://schemas.openxmlformats.org/officeDocument/2006/relationships/oleObject" Target="../embeddings/oleObject1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1.bin"/><Relationship Id="rId11" Type="http://schemas.openxmlformats.org/officeDocument/2006/relationships/image" Target="../media/image38.emf"/><Relationship Id="rId5" Type="http://schemas.openxmlformats.org/officeDocument/2006/relationships/image" Target="../media/image26.emf"/><Relationship Id="rId15" Type="http://schemas.openxmlformats.org/officeDocument/2006/relationships/image" Target="../media/image31.emf"/><Relationship Id="rId10" Type="http://schemas.openxmlformats.org/officeDocument/2006/relationships/oleObject" Target="../embeddings/oleObject113.bin"/><Relationship Id="rId4" Type="http://schemas.openxmlformats.org/officeDocument/2006/relationships/oleObject" Target="../embeddings/oleObject110.bin"/><Relationship Id="rId9" Type="http://schemas.openxmlformats.org/officeDocument/2006/relationships/image" Target="../media/image37.emf"/><Relationship Id="rId14" Type="http://schemas.openxmlformats.org/officeDocument/2006/relationships/oleObject" Target="../embeddings/oleObject115.bin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emf"/><Relationship Id="rId13" Type="http://schemas.openxmlformats.org/officeDocument/2006/relationships/image" Target="../media/image36.emf"/><Relationship Id="rId18" Type="http://schemas.openxmlformats.org/officeDocument/2006/relationships/oleObject" Target="../embeddings/oleObject126.bin"/><Relationship Id="rId26" Type="http://schemas.openxmlformats.org/officeDocument/2006/relationships/image" Target="../media/image54.emf"/><Relationship Id="rId3" Type="http://schemas.openxmlformats.org/officeDocument/2006/relationships/oleObject" Target="../embeddings/oleObject118.bin"/><Relationship Id="rId21" Type="http://schemas.openxmlformats.org/officeDocument/2006/relationships/oleObject" Target="../embeddings/oleObject128.bin"/><Relationship Id="rId7" Type="http://schemas.openxmlformats.org/officeDocument/2006/relationships/oleObject" Target="../embeddings/oleObject120.bin"/><Relationship Id="rId12" Type="http://schemas.openxmlformats.org/officeDocument/2006/relationships/oleObject" Target="../embeddings/oleObject123.bin"/><Relationship Id="rId17" Type="http://schemas.openxmlformats.org/officeDocument/2006/relationships/image" Target="../media/image38.emf"/><Relationship Id="rId25" Type="http://schemas.openxmlformats.org/officeDocument/2006/relationships/oleObject" Target="../embeddings/oleObject130.bin"/><Relationship Id="rId2" Type="http://schemas.openxmlformats.org/officeDocument/2006/relationships/notesSlide" Target="../notesSlides/notesSlide12.xml"/><Relationship Id="rId16" Type="http://schemas.openxmlformats.org/officeDocument/2006/relationships/oleObject" Target="../embeddings/oleObject125.bin"/><Relationship Id="rId20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emf"/><Relationship Id="rId11" Type="http://schemas.openxmlformats.org/officeDocument/2006/relationships/oleObject" Target="../embeddings/oleObject122.bin"/><Relationship Id="rId24" Type="http://schemas.openxmlformats.org/officeDocument/2006/relationships/image" Target="../media/image32.emf"/><Relationship Id="rId5" Type="http://schemas.openxmlformats.org/officeDocument/2006/relationships/oleObject" Target="../embeddings/oleObject119.bin"/><Relationship Id="rId15" Type="http://schemas.openxmlformats.org/officeDocument/2006/relationships/image" Target="../media/image37.emf"/><Relationship Id="rId23" Type="http://schemas.openxmlformats.org/officeDocument/2006/relationships/oleObject" Target="../embeddings/oleObject129.bin"/><Relationship Id="rId10" Type="http://schemas.openxmlformats.org/officeDocument/2006/relationships/image" Target="../media/image26.emf"/><Relationship Id="rId19" Type="http://schemas.openxmlformats.org/officeDocument/2006/relationships/oleObject" Target="../embeddings/oleObject127.bin"/><Relationship Id="rId4" Type="http://schemas.openxmlformats.org/officeDocument/2006/relationships/image" Target="../media/image51.emf"/><Relationship Id="rId9" Type="http://schemas.openxmlformats.org/officeDocument/2006/relationships/oleObject" Target="../embeddings/oleObject121.bin"/><Relationship Id="rId14" Type="http://schemas.openxmlformats.org/officeDocument/2006/relationships/oleObject" Target="../embeddings/oleObject124.bin"/><Relationship Id="rId22" Type="http://schemas.openxmlformats.org/officeDocument/2006/relationships/image" Target="../media/image31.emf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4.bin"/><Relationship Id="rId13" Type="http://schemas.openxmlformats.org/officeDocument/2006/relationships/oleObject" Target="../embeddings/oleObject137.bin"/><Relationship Id="rId18" Type="http://schemas.openxmlformats.org/officeDocument/2006/relationships/image" Target="../media/image37.emf"/><Relationship Id="rId26" Type="http://schemas.openxmlformats.org/officeDocument/2006/relationships/image" Target="../media/image56.emf"/><Relationship Id="rId3" Type="http://schemas.openxmlformats.org/officeDocument/2006/relationships/image" Target="../media/image26.emf"/><Relationship Id="rId21" Type="http://schemas.openxmlformats.org/officeDocument/2006/relationships/oleObject" Target="../embeddings/oleObject142.bin"/><Relationship Id="rId7" Type="http://schemas.openxmlformats.org/officeDocument/2006/relationships/image" Target="../media/image31.emf"/><Relationship Id="rId12" Type="http://schemas.openxmlformats.org/officeDocument/2006/relationships/image" Target="../media/image25.emf"/><Relationship Id="rId17" Type="http://schemas.openxmlformats.org/officeDocument/2006/relationships/oleObject" Target="../embeddings/oleObject140.bin"/><Relationship Id="rId25" Type="http://schemas.openxmlformats.org/officeDocument/2006/relationships/oleObject" Target="../embeddings/oleObject145.bin"/><Relationship Id="rId2" Type="http://schemas.openxmlformats.org/officeDocument/2006/relationships/oleObject" Target="../embeddings/oleObject131.bin"/><Relationship Id="rId16" Type="http://schemas.openxmlformats.org/officeDocument/2006/relationships/image" Target="../media/image36.emf"/><Relationship Id="rId20" Type="http://schemas.openxmlformats.org/officeDocument/2006/relationships/image" Target="../media/image38.emf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33.bin"/><Relationship Id="rId11" Type="http://schemas.openxmlformats.org/officeDocument/2006/relationships/oleObject" Target="../embeddings/oleObject136.bin"/><Relationship Id="rId24" Type="http://schemas.openxmlformats.org/officeDocument/2006/relationships/image" Target="../media/image55.emf"/><Relationship Id="rId5" Type="http://schemas.openxmlformats.org/officeDocument/2006/relationships/image" Target="../media/image30.emf"/><Relationship Id="rId15" Type="http://schemas.openxmlformats.org/officeDocument/2006/relationships/oleObject" Target="../embeddings/oleObject139.bin"/><Relationship Id="rId23" Type="http://schemas.openxmlformats.org/officeDocument/2006/relationships/oleObject" Target="../embeddings/oleObject144.bin"/><Relationship Id="rId28" Type="http://schemas.openxmlformats.org/officeDocument/2006/relationships/image" Target="../media/image57.emf"/><Relationship Id="rId10" Type="http://schemas.openxmlformats.org/officeDocument/2006/relationships/oleObject" Target="../embeddings/oleObject135.bin"/><Relationship Id="rId19" Type="http://schemas.openxmlformats.org/officeDocument/2006/relationships/oleObject" Target="../embeddings/oleObject141.bin"/><Relationship Id="rId4" Type="http://schemas.openxmlformats.org/officeDocument/2006/relationships/oleObject" Target="../embeddings/oleObject132.bin"/><Relationship Id="rId9" Type="http://schemas.openxmlformats.org/officeDocument/2006/relationships/image" Target="../media/image32.emf"/><Relationship Id="rId14" Type="http://schemas.openxmlformats.org/officeDocument/2006/relationships/oleObject" Target="../embeddings/oleObject138.bin"/><Relationship Id="rId22" Type="http://schemas.openxmlformats.org/officeDocument/2006/relationships/oleObject" Target="../embeddings/oleObject143.bin"/><Relationship Id="rId27" Type="http://schemas.openxmlformats.org/officeDocument/2006/relationships/oleObject" Target="../embeddings/oleObject146.bin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13" Type="http://schemas.openxmlformats.org/officeDocument/2006/relationships/oleObject" Target="../embeddings/oleObject153.bin"/><Relationship Id="rId18" Type="http://schemas.openxmlformats.org/officeDocument/2006/relationships/image" Target="../media/image34.emf"/><Relationship Id="rId26" Type="http://schemas.openxmlformats.org/officeDocument/2006/relationships/image" Target="../media/image38.emf"/><Relationship Id="rId3" Type="http://schemas.openxmlformats.org/officeDocument/2006/relationships/image" Target="../media/image26.emf"/><Relationship Id="rId21" Type="http://schemas.openxmlformats.org/officeDocument/2006/relationships/oleObject" Target="../embeddings/oleObject158.bin"/><Relationship Id="rId7" Type="http://schemas.openxmlformats.org/officeDocument/2006/relationships/oleObject" Target="../embeddings/oleObject150.bin"/><Relationship Id="rId12" Type="http://schemas.openxmlformats.org/officeDocument/2006/relationships/image" Target="../media/image39.emf"/><Relationship Id="rId17" Type="http://schemas.openxmlformats.org/officeDocument/2006/relationships/oleObject" Target="../embeddings/oleObject156.bin"/><Relationship Id="rId25" Type="http://schemas.openxmlformats.org/officeDocument/2006/relationships/oleObject" Target="../embeddings/oleObject160.bin"/><Relationship Id="rId2" Type="http://schemas.openxmlformats.org/officeDocument/2006/relationships/oleObject" Target="../embeddings/oleObject147.bin"/><Relationship Id="rId16" Type="http://schemas.openxmlformats.org/officeDocument/2006/relationships/image" Target="../media/image33.emf"/><Relationship Id="rId20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11" Type="http://schemas.openxmlformats.org/officeDocument/2006/relationships/oleObject" Target="../embeddings/oleObject152.bin"/><Relationship Id="rId24" Type="http://schemas.openxmlformats.org/officeDocument/2006/relationships/image" Target="../media/image37.emf"/><Relationship Id="rId5" Type="http://schemas.openxmlformats.org/officeDocument/2006/relationships/oleObject" Target="../embeddings/oleObject149.bin"/><Relationship Id="rId15" Type="http://schemas.openxmlformats.org/officeDocument/2006/relationships/oleObject" Target="../embeddings/oleObject155.bin"/><Relationship Id="rId23" Type="http://schemas.openxmlformats.org/officeDocument/2006/relationships/oleObject" Target="../embeddings/oleObject159.bin"/><Relationship Id="rId28" Type="http://schemas.openxmlformats.org/officeDocument/2006/relationships/image" Target="../media/image27.emf"/><Relationship Id="rId10" Type="http://schemas.openxmlformats.org/officeDocument/2006/relationships/image" Target="../media/image32.emf"/><Relationship Id="rId19" Type="http://schemas.openxmlformats.org/officeDocument/2006/relationships/oleObject" Target="../embeddings/oleObject157.bin"/><Relationship Id="rId4" Type="http://schemas.openxmlformats.org/officeDocument/2006/relationships/oleObject" Target="../embeddings/oleObject148.bin"/><Relationship Id="rId9" Type="http://schemas.openxmlformats.org/officeDocument/2006/relationships/oleObject" Target="../embeddings/oleObject151.bin"/><Relationship Id="rId14" Type="http://schemas.openxmlformats.org/officeDocument/2006/relationships/oleObject" Target="../embeddings/oleObject154.bin"/><Relationship Id="rId22" Type="http://schemas.openxmlformats.org/officeDocument/2006/relationships/image" Target="../media/image36.emf"/><Relationship Id="rId27" Type="http://schemas.openxmlformats.org/officeDocument/2006/relationships/oleObject" Target="../embeddings/oleObject16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7.emf"/><Relationship Id="rId7" Type="http://schemas.openxmlformats.org/officeDocument/2006/relationships/image" Target="../media/image9.e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0.emf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oleObject" Target="../embeddings/oleObject162.bin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3.bin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63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64.bin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5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oleObject" Target="../embeddings/oleObject166.bin"/><Relationship Id="rId4" Type="http://schemas.openxmlformats.org/officeDocument/2006/relationships/image" Target="../media/image25.emf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67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68.bin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69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7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5.bin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71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72.bin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oleObject" Target="../embeddings/oleObject174.bin"/><Relationship Id="rId4" Type="http://schemas.openxmlformats.org/officeDocument/2006/relationships/image" Target="../media/image25.emf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75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76.bin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77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78.bin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79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80.bin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1.bin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Relationship Id="rId5" Type="http://schemas.openxmlformats.org/officeDocument/2006/relationships/oleObject" Target="../embeddings/oleObject182.bin"/><Relationship Id="rId4" Type="http://schemas.openxmlformats.org/officeDocument/2006/relationships/image" Target="../media/image25.emf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83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84.bin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5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oleObject" Target="../embeddings/oleObject186.bin"/><Relationship Id="rId4" Type="http://schemas.openxmlformats.org/officeDocument/2006/relationships/image" Target="../media/image25.emf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87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88.bin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89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19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3" name="Picture 9">
            <a:extLst>
              <a:ext uri="{FF2B5EF4-FFF2-40B4-BE49-F238E27FC236}">
                <a16:creationId xmlns:a16="http://schemas.microsoft.com/office/drawing/2014/main" id="{0CA3E622-3E7F-61A4-F237-B2915C752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52788"/>
            <a:ext cx="4876800" cy="281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>
            <a:extLst>
              <a:ext uri="{FF2B5EF4-FFF2-40B4-BE49-F238E27FC236}">
                <a16:creationId xmlns:a16="http://schemas.microsoft.com/office/drawing/2014/main" id="{3E0BCF77-C786-F92D-0843-6362830E56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9144000" cy="121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Tolerating Faults in </a:t>
            </a:r>
            <a:br>
              <a:rPr lang="en-US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Networks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02A5BA8-3D6F-6471-3EEF-BD95D187BC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6096000"/>
            <a:ext cx="9144000" cy="457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A50021"/>
                </a:solidFill>
              </a:rPr>
              <a:t>http://www.paradise.caltech.edu</a:t>
            </a:r>
          </a:p>
        </p:txBody>
      </p:sp>
      <p:grpSp>
        <p:nvGrpSpPr>
          <p:cNvPr id="16388" name="Group 4">
            <a:extLst>
              <a:ext uri="{FF2B5EF4-FFF2-40B4-BE49-F238E27FC236}">
                <a16:creationId xmlns:a16="http://schemas.microsoft.com/office/drawing/2014/main" id="{ED2EE12B-AB42-EA58-408D-FF96C238D78C}"/>
              </a:ext>
            </a:extLst>
          </p:cNvPr>
          <p:cNvGrpSpPr>
            <a:grpSpLocks/>
          </p:cNvGrpSpPr>
          <p:nvPr/>
        </p:nvGrpSpPr>
        <p:grpSpPr bwMode="auto">
          <a:xfrm>
            <a:off x="11113" y="2209800"/>
            <a:ext cx="9132887" cy="152400"/>
            <a:chOff x="3" y="1092"/>
            <a:chExt cx="5753" cy="96"/>
          </a:xfrm>
        </p:grpSpPr>
        <p:sp>
          <p:nvSpPr>
            <p:cNvPr id="16389" name="Rectangle 5">
              <a:extLst>
                <a:ext uri="{FF2B5EF4-FFF2-40B4-BE49-F238E27FC236}">
                  <a16:creationId xmlns:a16="http://schemas.microsoft.com/office/drawing/2014/main" id="{E0B6D18E-4363-FC8E-B586-7585476ED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" y="1092"/>
              <a:ext cx="5753" cy="47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50000">
                  <a:srgbClr val="009900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" name="Rectangle 6">
              <a:extLst>
                <a:ext uri="{FF2B5EF4-FFF2-40B4-BE49-F238E27FC236}">
                  <a16:creationId xmlns:a16="http://schemas.microsoft.com/office/drawing/2014/main" id="{AE2DB917-A3D3-78F9-069F-978D708A3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" y="1164"/>
              <a:ext cx="5753" cy="24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50000">
                  <a:srgbClr val="009900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91" name="Text Box 7">
            <a:extLst>
              <a:ext uri="{FF2B5EF4-FFF2-40B4-BE49-F238E27FC236}">
                <a16:creationId xmlns:a16="http://schemas.microsoft.com/office/drawing/2014/main" id="{3D8EB83C-676B-C6BC-8A27-B1E776CA0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146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i="0"/>
              <a:t>Marc D. Riedel            Jehoshua Bruck</a:t>
            </a:r>
          </a:p>
          <a:p>
            <a:pPr algn="ctr"/>
            <a:r>
              <a:rPr lang="en-US" altLang="en-US" sz="2800" b="1">
                <a:solidFill>
                  <a:srgbClr val="009900"/>
                </a:solidFill>
              </a:rPr>
              <a:t>California Institute of Technology</a:t>
            </a:r>
            <a:endParaRPr lang="en-US" altLang="en-US" sz="2800" i="0"/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7CBFAB1A-572A-7071-02FA-84D5183DD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solidFill>
                  <a:srgbClr val="009900"/>
                </a:solidFill>
              </a:rPr>
              <a:t>Parallel and Distributed Computing Group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D2BE45B1-EBB2-3351-5A86-52247D122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CB27D2A-42EB-51E6-FFB0-D83317050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  <p:grpSp>
        <p:nvGrpSpPr>
          <p:cNvPr id="3085" name="Group 13">
            <a:extLst>
              <a:ext uri="{FF2B5EF4-FFF2-40B4-BE49-F238E27FC236}">
                <a16:creationId xmlns:a16="http://schemas.microsoft.com/office/drawing/2014/main" id="{2AD2780F-7DE4-C861-3CDC-0804BC82A377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747963"/>
            <a:ext cx="4876800" cy="3348037"/>
            <a:chOff x="1344" y="1731"/>
            <a:chExt cx="3072" cy="2109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17888CC1-4075-278A-6A7A-C87D36282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112"/>
              <a:ext cx="1008" cy="129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9158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Text Box 5">
              <a:extLst>
                <a:ext uri="{FF2B5EF4-FFF2-40B4-BE49-F238E27FC236}">
                  <a16:creationId xmlns:a16="http://schemas.microsoft.com/office/drawing/2014/main" id="{76B8EE0E-7A7F-9263-4F0C-F4AA34B20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731"/>
              <a:ext cx="5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inputs</a:t>
              </a:r>
            </a:p>
          </p:txBody>
        </p:sp>
        <p:sp>
          <p:nvSpPr>
            <p:cNvPr id="3078" name="Text Box 6">
              <a:extLst>
                <a:ext uri="{FF2B5EF4-FFF2-40B4-BE49-F238E27FC236}">
                  <a16:creationId xmlns:a16="http://schemas.microsoft.com/office/drawing/2014/main" id="{C8D2DBAE-FA08-26C3-5536-27869FC9E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0" y="1731"/>
              <a:ext cx="5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outputs</a:t>
              </a:r>
            </a:p>
          </p:txBody>
        </p:sp>
        <p:sp>
          <p:nvSpPr>
            <p:cNvPr id="3079" name="Line 7">
              <a:extLst>
                <a:ext uri="{FF2B5EF4-FFF2-40B4-BE49-F238E27FC236}">
                  <a16:creationId xmlns:a16="http://schemas.microsoft.com/office/drawing/2014/main" id="{75612426-96F2-A9DB-E0FF-049A3F4EC1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49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Oval 8">
              <a:extLst>
                <a:ext uri="{FF2B5EF4-FFF2-40B4-BE49-F238E27FC236}">
                  <a16:creationId xmlns:a16="http://schemas.microsoft.com/office/drawing/2014/main" id="{A90A0662-FD23-BB1B-0F7D-3EC6B39ED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1" y="306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Oval 9">
              <a:extLst>
                <a:ext uri="{FF2B5EF4-FFF2-40B4-BE49-F238E27FC236}">
                  <a16:creationId xmlns:a16="http://schemas.microsoft.com/office/drawing/2014/main" id="{82250F80-96AE-5338-FEEF-1596878DB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9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0">
              <a:extLst>
                <a:ext uri="{FF2B5EF4-FFF2-40B4-BE49-F238E27FC236}">
                  <a16:creationId xmlns:a16="http://schemas.microsoft.com/office/drawing/2014/main" id="{CEC6A583-A99B-DA1A-91A5-7701AA1347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448"/>
              <a:ext cx="2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Line 11">
              <a:extLst>
                <a:ext uri="{FF2B5EF4-FFF2-40B4-BE49-F238E27FC236}">
                  <a16:creationId xmlns:a16="http://schemas.microsoft.com/office/drawing/2014/main" id="{36CA961E-3764-3859-450E-B656DA9B12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120"/>
              <a:ext cx="2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Text Box 12">
              <a:extLst>
                <a:ext uri="{FF2B5EF4-FFF2-40B4-BE49-F238E27FC236}">
                  <a16:creationId xmlns:a16="http://schemas.microsoft.com/office/drawing/2014/main" id="{5D9AB6D5-06F4-98BC-54F7-A3F1CD3E6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590"/>
              <a:ext cx="11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/>
                <a:t>1 bit of memory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B816AA5E-8603-47E7-1000-E644A40FB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E5392FBE-7638-857A-F0E3-E1DB5ED73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0" name="Text Box 4">
            <a:extLst>
              <a:ext uri="{FF2B5EF4-FFF2-40B4-BE49-F238E27FC236}">
                <a16:creationId xmlns:a16="http://schemas.microsoft.com/office/drawing/2014/main" id="{77D0F80D-B14C-E6A5-ACA6-F6C95B456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70341" name="Text Box 5">
            <a:extLst>
              <a:ext uri="{FF2B5EF4-FFF2-40B4-BE49-F238E27FC236}">
                <a16:creationId xmlns:a16="http://schemas.microsoft.com/office/drawing/2014/main" id="{5EA1D354-6DA0-934B-91E4-65D72F888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70342" name="Line 6">
            <a:extLst>
              <a:ext uri="{FF2B5EF4-FFF2-40B4-BE49-F238E27FC236}">
                <a16:creationId xmlns:a16="http://schemas.microsoft.com/office/drawing/2014/main" id="{ACB43995-C505-B719-8D27-462699271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3" name="Oval 7">
            <a:extLst>
              <a:ext uri="{FF2B5EF4-FFF2-40B4-BE49-F238E27FC236}">
                <a16:creationId xmlns:a16="http://schemas.microsoft.com/office/drawing/2014/main" id="{BC236C9B-CFBA-B794-CB2E-B5EC9DF39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4" name="Oval 8">
            <a:extLst>
              <a:ext uri="{FF2B5EF4-FFF2-40B4-BE49-F238E27FC236}">
                <a16:creationId xmlns:a16="http://schemas.microsoft.com/office/drawing/2014/main" id="{C99EF45A-9CAF-D1EF-C790-6C3BC2D06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5" name="Line 9">
            <a:extLst>
              <a:ext uri="{FF2B5EF4-FFF2-40B4-BE49-F238E27FC236}">
                <a16:creationId xmlns:a16="http://schemas.microsoft.com/office/drawing/2014/main" id="{85AE13FF-ECA1-7BB9-C36C-DB97DC79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6" name="Line 10">
            <a:extLst>
              <a:ext uri="{FF2B5EF4-FFF2-40B4-BE49-F238E27FC236}">
                <a16:creationId xmlns:a16="http://schemas.microsoft.com/office/drawing/2014/main" id="{7E70A98C-6B61-3502-65AA-4D4EA9132E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7" name="Line 11">
            <a:extLst>
              <a:ext uri="{FF2B5EF4-FFF2-40B4-BE49-F238E27FC236}">
                <a16:creationId xmlns:a16="http://schemas.microsoft.com/office/drawing/2014/main" id="{FAA8DD74-526A-26A2-EA08-BA2BBBD36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8" name="Oval 12">
            <a:extLst>
              <a:ext uri="{FF2B5EF4-FFF2-40B4-BE49-F238E27FC236}">
                <a16:creationId xmlns:a16="http://schemas.microsoft.com/office/drawing/2014/main" id="{8E4D15A8-4D90-C41E-65F0-7E0D33F6B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49" name="Oval 13">
            <a:extLst>
              <a:ext uri="{FF2B5EF4-FFF2-40B4-BE49-F238E27FC236}">
                <a16:creationId xmlns:a16="http://schemas.microsoft.com/office/drawing/2014/main" id="{BD260A01-F5F9-BA4A-2345-93DB89F76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0" name="Line 14">
            <a:extLst>
              <a:ext uri="{FF2B5EF4-FFF2-40B4-BE49-F238E27FC236}">
                <a16:creationId xmlns:a16="http://schemas.microsoft.com/office/drawing/2014/main" id="{E940A799-CDFE-444B-0E76-707A88D5B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1" name="Oval 15">
            <a:extLst>
              <a:ext uri="{FF2B5EF4-FFF2-40B4-BE49-F238E27FC236}">
                <a16:creationId xmlns:a16="http://schemas.microsoft.com/office/drawing/2014/main" id="{B2395940-C068-5D3D-08C2-78C932F92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2" name="Oval 16">
            <a:extLst>
              <a:ext uri="{FF2B5EF4-FFF2-40B4-BE49-F238E27FC236}">
                <a16:creationId xmlns:a16="http://schemas.microsoft.com/office/drawing/2014/main" id="{7BC640EE-978E-A102-2B5A-50DD5CD87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0353" name="Object 17">
            <a:extLst>
              <a:ext uri="{FF2B5EF4-FFF2-40B4-BE49-F238E27FC236}">
                <a16:creationId xmlns:a16="http://schemas.microsoft.com/office/drawing/2014/main" id="{581DDD27-72C7-6AB3-3884-3ABBC2F7F2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4" name="Object 18">
            <a:extLst>
              <a:ext uri="{FF2B5EF4-FFF2-40B4-BE49-F238E27FC236}">
                <a16:creationId xmlns:a16="http://schemas.microsoft.com/office/drawing/2014/main" id="{127F5632-C86B-EFAE-035C-F923BDBB6A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0355" name="Line 19">
            <a:extLst>
              <a:ext uri="{FF2B5EF4-FFF2-40B4-BE49-F238E27FC236}">
                <a16:creationId xmlns:a16="http://schemas.microsoft.com/office/drawing/2014/main" id="{12234D57-A2A5-AEEE-7F9F-07B49668EB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6" name="Line 20">
            <a:extLst>
              <a:ext uri="{FF2B5EF4-FFF2-40B4-BE49-F238E27FC236}">
                <a16:creationId xmlns:a16="http://schemas.microsoft.com/office/drawing/2014/main" id="{3F599548-BBF3-F805-01A7-AB6A863621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57" name="Rectangle 21">
            <a:extLst>
              <a:ext uri="{FF2B5EF4-FFF2-40B4-BE49-F238E27FC236}">
                <a16:creationId xmlns:a16="http://schemas.microsoft.com/office/drawing/2014/main" id="{ABB43DCB-2B71-E351-63C5-55994B756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i="0">
                <a:latin typeface="Courier New" panose="02070309020205020404" pitchFamily="49" charset="0"/>
              </a:rPr>
              <a:t>?</a:t>
            </a:r>
            <a:endParaRPr lang="en-US" altLang="en-US" sz="2000" b="1">
              <a:latin typeface="Courier New" panose="02070309020205020404" pitchFamily="49" charset="0"/>
            </a:endParaRPr>
          </a:p>
        </p:txBody>
      </p:sp>
      <p:sp>
        <p:nvSpPr>
          <p:cNvPr id="270358" name="Rectangle 22">
            <a:extLst>
              <a:ext uri="{FF2B5EF4-FFF2-40B4-BE49-F238E27FC236}">
                <a16:creationId xmlns:a16="http://schemas.microsoft.com/office/drawing/2014/main" id="{ABE386E1-9E57-159C-2489-7C66FC053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70359" name="Rectangle 23">
            <a:extLst>
              <a:ext uri="{FF2B5EF4-FFF2-40B4-BE49-F238E27FC236}">
                <a16:creationId xmlns:a16="http://schemas.microsoft.com/office/drawing/2014/main" id="{D9BD6B2B-5B46-C3B6-AAF7-D49F6C477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70360" name="Text Box 24">
            <a:extLst>
              <a:ext uri="{FF2B5EF4-FFF2-40B4-BE49-F238E27FC236}">
                <a16:creationId xmlns:a16="http://schemas.microsoft.com/office/drawing/2014/main" id="{19344009-9403-84BF-EEEC-8E520B003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70361" name="Oval 25">
            <a:extLst>
              <a:ext uri="{FF2B5EF4-FFF2-40B4-BE49-F238E27FC236}">
                <a16:creationId xmlns:a16="http://schemas.microsoft.com/office/drawing/2014/main" id="{3203F821-D9FF-5304-3213-4B625668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0362" name="Oval 26">
            <a:extLst>
              <a:ext uri="{FF2B5EF4-FFF2-40B4-BE49-F238E27FC236}">
                <a16:creationId xmlns:a16="http://schemas.microsoft.com/office/drawing/2014/main" id="{8B291C67-DB2A-6120-9721-8B01B195E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0363" name="Oval 27">
            <a:extLst>
              <a:ext uri="{FF2B5EF4-FFF2-40B4-BE49-F238E27FC236}">
                <a16:creationId xmlns:a16="http://schemas.microsoft.com/office/drawing/2014/main" id="{E18C0223-D2EE-6F24-017E-14F5050A6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0364" name="Rectangle 28">
            <a:extLst>
              <a:ext uri="{FF2B5EF4-FFF2-40B4-BE49-F238E27FC236}">
                <a16:creationId xmlns:a16="http://schemas.microsoft.com/office/drawing/2014/main" id="{F557491A-A5A4-33FA-A49A-0D61962D6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50" y="390842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</p:spTree>
  </p:cSld>
  <p:clrMapOvr>
    <a:masterClrMapping/>
  </p:clrMapOvr>
  <p:transition advClick="0" advTm="1000">
    <p:zoom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C52AB01E-1FC4-A435-BB2A-4ACAE6DCB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611EB1AD-9EBC-752A-3CAF-E7B0CB04B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64" name="Text Box 4">
            <a:extLst>
              <a:ext uri="{FF2B5EF4-FFF2-40B4-BE49-F238E27FC236}">
                <a16:creationId xmlns:a16="http://schemas.microsoft.com/office/drawing/2014/main" id="{8752EF43-BCAA-1BAA-D3DD-4787B20A8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71365" name="Text Box 5">
            <a:extLst>
              <a:ext uri="{FF2B5EF4-FFF2-40B4-BE49-F238E27FC236}">
                <a16:creationId xmlns:a16="http://schemas.microsoft.com/office/drawing/2014/main" id="{B2E5AEA0-81EC-AC79-884E-8AC5061BF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71366" name="Line 6">
            <a:extLst>
              <a:ext uri="{FF2B5EF4-FFF2-40B4-BE49-F238E27FC236}">
                <a16:creationId xmlns:a16="http://schemas.microsoft.com/office/drawing/2014/main" id="{2710506A-5B79-7C2A-E103-7799E5186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67" name="Oval 7">
            <a:extLst>
              <a:ext uri="{FF2B5EF4-FFF2-40B4-BE49-F238E27FC236}">
                <a16:creationId xmlns:a16="http://schemas.microsoft.com/office/drawing/2014/main" id="{4F764079-DC3D-D36C-A0AB-145804E80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68" name="Oval 8">
            <a:extLst>
              <a:ext uri="{FF2B5EF4-FFF2-40B4-BE49-F238E27FC236}">
                <a16:creationId xmlns:a16="http://schemas.microsoft.com/office/drawing/2014/main" id="{915C8F44-CCA6-70E9-342B-8FEC39889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69" name="Line 9">
            <a:extLst>
              <a:ext uri="{FF2B5EF4-FFF2-40B4-BE49-F238E27FC236}">
                <a16:creationId xmlns:a16="http://schemas.microsoft.com/office/drawing/2014/main" id="{496776C8-1AD4-019E-6022-6D487B9A86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0" name="Line 10">
            <a:extLst>
              <a:ext uri="{FF2B5EF4-FFF2-40B4-BE49-F238E27FC236}">
                <a16:creationId xmlns:a16="http://schemas.microsoft.com/office/drawing/2014/main" id="{8C8A6F0F-8A0B-4DCF-085B-20545B9566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1" name="Line 11">
            <a:extLst>
              <a:ext uri="{FF2B5EF4-FFF2-40B4-BE49-F238E27FC236}">
                <a16:creationId xmlns:a16="http://schemas.microsoft.com/office/drawing/2014/main" id="{B51CA06C-0D9A-6E46-02D4-2BBB089504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2" name="Oval 12">
            <a:extLst>
              <a:ext uri="{FF2B5EF4-FFF2-40B4-BE49-F238E27FC236}">
                <a16:creationId xmlns:a16="http://schemas.microsoft.com/office/drawing/2014/main" id="{F9A763B8-43AC-B24F-12E6-CA7B794CA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3" name="Oval 13">
            <a:extLst>
              <a:ext uri="{FF2B5EF4-FFF2-40B4-BE49-F238E27FC236}">
                <a16:creationId xmlns:a16="http://schemas.microsoft.com/office/drawing/2014/main" id="{559047BF-1758-F9D6-379B-A86B3EE8D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4" name="Line 14">
            <a:extLst>
              <a:ext uri="{FF2B5EF4-FFF2-40B4-BE49-F238E27FC236}">
                <a16:creationId xmlns:a16="http://schemas.microsoft.com/office/drawing/2014/main" id="{4FCEE99A-3559-5144-5DC7-8A0FD81AF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5" name="Oval 15">
            <a:extLst>
              <a:ext uri="{FF2B5EF4-FFF2-40B4-BE49-F238E27FC236}">
                <a16:creationId xmlns:a16="http://schemas.microsoft.com/office/drawing/2014/main" id="{95EEDB89-2EA3-44B7-D488-4A1657E10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6" name="Oval 16">
            <a:extLst>
              <a:ext uri="{FF2B5EF4-FFF2-40B4-BE49-F238E27FC236}">
                <a16:creationId xmlns:a16="http://schemas.microsoft.com/office/drawing/2014/main" id="{451E646F-E229-9D7A-58E1-6DE821D7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1377" name="Object 17">
            <a:extLst>
              <a:ext uri="{FF2B5EF4-FFF2-40B4-BE49-F238E27FC236}">
                <a16:creationId xmlns:a16="http://schemas.microsoft.com/office/drawing/2014/main" id="{C049DA74-EEE8-99C7-3F20-2A67821AF6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8" name="Object 18">
            <a:extLst>
              <a:ext uri="{FF2B5EF4-FFF2-40B4-BE49-F238E27FC236}">
                <a16:creationId xmlns:a16="http://schemas.microsoft.com/office/drawing/2014/main" id="{FA1B79BD-A3E4-61DA-8E3C-AA87E07BF1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79" name="Line 19">
            <a:extLst>
              <a:ext uri="{FF2B5EF4-FFF2-40B4-BE49-F238E27FC236}">
                <a16:creationId xmlns:a16="http://schemas.microsoft.com/office/drawing/2014/main" id="{BBFD22BC-99EE-6822-73A1-CA4C507B0E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80" name="Line 20">
            <a:extLst>
              <a:ext uri="{FF2B5EF4-FFF2-40B4-BE49-F238E27FC236}">
                <a16:creationId xmlns:a16="http://schemas.microsoft.com/office/drawing/2014/main" id="{99211392-1167-1F69-BC97-9E33CA8C28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81" name="Rectangle 21">
            <a:extLst>
              <a:ext uri="{FF2B5EF4-FFF2-40B4-BE49-F238E27FC236}">
                <a16:creationId xmlns:a16="http://schemas.microsoft.com/office/drawing/2014/main" id="{462A1B93-37DE-3689-7085-97DE661DF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i="0">
                <a:latin typeface="Courier New" panose="02070309020205020404" pitchFamily="49" charset="0"/>
              </a:rPr>
              <a:t>?</a:t>
            </a:r>
            <a:endParaRPr lang="en-US" altLang="en-US" sz="2000" b="1">
              <a:latin typeface="Courier New" panose="02070309020205020404" pitchFamily="49" charset="0"/>
            </a:endParaRPr>
          </a:p>
        </p:txBody>
      </p:sp>
      <p:sp>
        <p:nvSpPr>
          <p:cNvPr id="271382" name="Rectangle 22">
            <a:extLst>
              <a:ext uri="{FF2B5EF4-FFF2-40B4-BE49-F238E27FC236}">
                <a16:creationId xmlns:a16="http://schemas.microsoft.com/office/drawing/2014/main" id="{FA3AB642-9EB2-ED93-6F1B-DBF8660CA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71383" name="Rectangle 23">
            <a:extLst>
              <a:ext uri="{FF2B5EF4-FFF2-40B4-BE49-F238E27FC236}">
                <a16:creationId xmlns:a16="http://schemas.microsoft.com/office/drawing/2014/main" id="{5C183597-B460-5FBE-4CF5-D6A33718A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71384" name="Text Box 24">
            <a:extLst>
              <a:ext uri="{FF2B5EF4-FFF2-40B4-BE49-F238E27FC236}">
                <a16:creationId xmlns:a16="http://schemas.microsoft.com/office/drawing/2014/main" id="{84EAF46B-D02F-FFE9-9667-F93C41D62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71385" name="Oval 25">
            <a:extLst>
              <a:ext uri="{FF2B5EF4-FFF2-40B4-BE49-F238E27FC236}">
                <a16:creationId xmlns:a16="http://schemas.microsoft.com/office/drawing/2014/main" id="{7CB64965-8BFD-8584-D7F9-016DD8BFE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1386" name="Oval 26">
            <a:extLst>
              <a:ext uri="{FF2B5EF4-FFF2-40B4-BE49-F238E27FC236}">
                <a16:creationId xmlns:a16="http://schemas.microsoft.com/office/drawing/2014/main" id="{E204791A-84D8-DBC2-EAAA-2ABD953BA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1387" name="Oval 27">
            <a:extLst>
              <a:ext uri="{FF2B5EF4-FFF2-40B4-BE49-F238E27FC236}">
                <a16:creationId xmlns:a16="http://schemas.microsoft.com/office/drawing/2014/main" id="{F220759F-DAE6-2205-7044-89DFFE851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1388" name="Rectangle 28">
            <a:extLst>
              <a:ext uri="{FF2B5EF4-FFF2-40B4-BE49-F238E27FC236}">
                <a16:creationId xmlns:a16="http://schemas.microsoft.com/office/drawing/2014/main" id="{10EBBB9A-4CE3-BBCF-2F28-1E884C25E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50" y="390842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84D154-58A4-56DB-68A5-B06D0B60A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F13CEB67-46F9-DCD3-6122-35A4DCB08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2381F953-4C2F-2E2C-E8E3-5534A0D39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6299F2B8-4A93-E24E-BF7E-08698992E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8">
            <a:extLst>
              <a:ext uri="{FF2B5EF4-FFF2-40B4-BE49-F238E27FC236}">
                <a16:creationId xmlns:a16="http://schemas.microsoft.com/office/drawing/2014/main" id="{9ABB2A80-5EAC-AE94-B3CC-667C772C7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>
            <a:extLst>
              <a:ext uri="{FF2B5EF4-FFF2-40B4-BE49-F238E27FC236}">
                <a16:creationId xmlns:a16="http://schemas.microsoft.com/office/drawing/2014/main" id="{43D0A2EB-7F44-459F-B46E-661C3D8C6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E578909B-8FF9-2C2B-79CF-EC8C480FE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DE693454-371F-83DF-A681-981A595D3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B4878CDC-3B97-68B3-11D8-DF17BF4FB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4109" name="Oval 13">
            <a:extLst>
              <a:ext uri="{FF2B5EF4-FFF2-40B4-BE49-F238E27FC236}">
                <a16:creationId xmlns:a16="http://schemas.microsoft.com/office/drawing/2014/main" id="{D49454C2-9B27-6D8D-9C20-CCFEFDE44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07C51B06-F4D7-1958-5E0F-C82151558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4115" name="Rectangle 19">
            <a:extLst>
              <a:ext uri="{FF2B5EF4-FFF2-40B4-BE49-F238E27FC236}">
                <a16:creationId xmlns:a16="http://schemas.microsoft.com/office/drawing/2014/main" id="{6F379CB1-420E-9910-69A2-2F2CFF0A8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5746FE5-D7FA-0B95-1DA6-EB9C2BE69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532E168F-1A3A-D3F8-F5DD-810F91C88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2D7FC280-4E92-CF9D-C76E-FB198FAEE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C896AA69-7D79-313E-E591-D58BFD798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Oval 8">
            <a:extLst>
              <a:ext uri="{FF2B5EF4-FFF2-40B4-BE49-F238E27FC236}">
                <a16:creationId xmlns:a16="http://schemas.microsoft.com/office/drawing/2014/main" id="{C7C3D8EC-57CE-31C9-414C-37C88328E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Oval 9">
            <a:extLst>
              <a:ext uri="{FF2B5EF4-FFF2-40B4-BE49-F238E27FC236}">
                <a16:creationId xmlns:a16="http://schemas.microsoft.com/office/drawing/2014/main" id="{B5DEA773-D2F7-69A3-2D8C-80602C6A7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BB86BE3B-7273-C8A6-E379-B0AB8B80D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BB0F9823-6C45-071E-D101-76A45C267D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9A9E6023-6908-FD06-1A76-82CD46BF0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5133" name="Oval 13">
            <a:extLst>
              <a:ext uri="{FF2B5EF4-FFF2-40B4-BE49-F238E27FC236}">
                <a16:creationId xmlns:a16="http://schemas.microsoft.com/office/drawing/2014/main" id="{CB19D407-2C92-1499-F9D9-089539B17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4CEDB3AE-8AEA-CFBF-7DF1-CE0DF3065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2DCEDF77-DD38-9A9A-949D-B4F706271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Click="0"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B53507D-F659-91BC-73FA-2208E62F6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840BFD99-A2A5-326C-7388-11B76482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8CAC1284-4769-FE21-F5BA-D3760152F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CA5273F2-A894-CE92-CF9D-3C5F872CB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8">
            <a:extLst>
              <a:ext uri="{FF2B5EF4-FFF2-40B4-BE49-F238E27FC236}">
                <a16:creationId xmlns:a16="http://schemas.microsoft.com/office/drawing/2014/main" id="{85905CCE-CF42-48AD-1D31-BEF09009E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9">
            <a:extLst>
              <a:ext uri="{FF2B5EF4-FFF2-40B4-BE49-F238E27FC236}">
                <a16:creationId xmlns:a16="http://schemas.microsoft.com/office/drawing/2014/main" id="{8C2D69DF-F007-C6CC-EDC5-5B87A0DCE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7341FEE9-235A-83BB-8626-EB783A08E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86DBBE39-DFDD-82F7-6C41-DA413A13A7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D2AEAD99-831B-CD3D-956D-77B3A4345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6157" name="Oval 13">
            <a:extLst>
              <a:ext uri="{FF2B5EF4-FFF2-40B4-BE49-F238E27FC236}">
                <a16:creationId xmlns:a16="http://schemas.microsoft.com/office/drawing/2014/main" id="{059822A8-1A7C-06D9-6797-935330426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6158" name="Oval 14">
            <a:extLst>
              <a:ext uri="{FF2B5EF4-FFF2-40B4-BE49-F238E27FC236}">
                <a16:creationId xmlns:a16="http://schemas.microsoft.com/office/drawing/2014/main" id="{B813E5D7-233D-2D4D-9761-930BC0CA1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6160" name="Rectangle 16">
            <a:extLst>
              <a:ext uri="{FF2B5EF4-FFF2-40B4-BE49-F238E27FC236}">
                <a16:creationId xmlns:a16="http://schemas.microsoft.com/office/drawing/2014/main" id="{2566C8B5-391C-42FB-713A-CE1A53D88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4B76F333-26B9-5F77-2CFC-0D86E6FCE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53B1B44-DE38-4922-DC7A-ECA590732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065A5B5E-3B76-8FCD-E9FE-F8C3DDC7B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9EE16EB5-3000-6C5A-546A-BE724ADD3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61B077A5-34BC-C9DF-901B-408DBE3F6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Oval 8">
            <a:extLst>
              <a:ext uri="{FF2B5EF4-FFF2-40B4-BE49-F238E27FC236}">
                <a16:creationId xmlns:a16="http://schemas.microsoft.com/office/drawing/2014/main" id="{6ADF0FF9-16D1-A5B6-326C-5FF89B112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>
            <a:extLst>
              <a:ext uri="{FF2B5EF4-FFF2-40B4-BE49-F238E27FC236}">
                <a16:creationId xmlns:a16="http://schemas.microsoft.com/office/drawing/2014/main" id="{C90AF27E-3998-AEC7-F491-399B7B583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50DEE75A-521F-972B-CEAA-1F7A7D44C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72BFFB5F-E298-171C-1094-75BEC30287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49E525F2-25B6-3F52-3790-E8CC78963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7181" name="Oval 13">
            <a:extLst>
              <a:ext uri="{FF2B5EF4-FFF2-40B4-BE49-F238E27FC236}">
                <a16:creationId xmlns:a16="http://schemas.microsoft.com/office/drawing/2014/main" id="{DC435D67-C039-4766-5D1F-4E8F9D607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182" name="Oval 14">
            <a:extLst>
              <a:ext uri="{FF2B5EF4-FFF2-40B4-BE49-F238E27FC236}">
                <a16:creationId xmlns:a16="http://schemas.microsoft.com/office/drawing/2014/main" id="{154128EC-4CE5-F662-DCF7-8A0BCBF09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184" name="Rectangle 16">
            <a:extLst>
              <a:ext uri="{FF2B5EF4-FFF2-40B4-BE49-F238E27FC236}">
                <a16:creationId xmlns:a16="http://schemas.microsoft.com/office/drawing/2014/main" id="{A03B2249-0F9D-8EF9-CD9A-8CD016B5B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7186" name="Rectangle 18">
            <a:extLst>
              <a:ext uri="{FF2B5EF4-FFF2-40B4-BE49-F238E27FC236}">
                <a16:creationId xmlns:a16="http://schemas.microsoft.com/office/drawing/2014/main" id="{F34E307C-B309-45C3-90CE-7B808A964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Click="0" advTm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63B0CB5-F9DF-633D-CAE2-7B964E39C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220E79FD-50D9-1F6D-FC6A-92000C996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D1EB47F3-1997-5F8E-D1DC-DC81AAEC0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8DD631FA-7E2A-959C-D8FA-37CBC0C48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Oval 8">
            <a:extLst>
              <a:ext uri="{FF2B5EF4-FFF2-40B4-BE49-F238E27FC236}">
                <a16:creationId xmlns:a16="http://schemas.microsoft.com/office/drawing/2014/main" id="{2CE1D047-C831-E72D-052A-24DE98D5B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extLst>
              <a:ext uri="{FF2B5EF4-FFF2-40B4-BE49-F238E27FC236}">
                <a16:creationId xmlns:a16="http://schemas.microsoft.com/office/drawing/2014/main" id="{3B808420-172C-EE7B-6242-4E4F7A9AE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134640FA-BF8A-2EAB-4E7A-6C54A4FF8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74AD7A0A-43F2-1BE8-DEC4-A394724722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71959B5C-7EB1-F1CA-781E-C59C6E11B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8205" name="Oval 13">
            <a:extLst>
              <a:ext uri="{FF2B5EF4-FFF2-40B4-BE49-F238E27FC236}">
                <a16:creationId xmlns:a16="http://schemas.microsoft.com/office/drawing/2014/main" id="{FADC2E53-C9FF-3175-514A-26D362873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206" name="Oval 14">
            <a:extLst>
              <a:ext uri="{FF2B5EF4-FFF2-40B4-BE49-F238E27FC236}">
                <a16:creationId xmlns:a16="http://schemas.microsoft.com/office/drawing/2014/main" id="{44F74A77-6B28-5BD3-98E6-4D48D82E2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207" name="Oval 15">
            <a:extLst>
              <a:ext uri="{FF2B5EF4-FFF2-40B4-BE49-F238E27FC236}">
                <a16:creationId xmlns:a16="http://schemas.microsoft.com/office/drawing/2014/main" id="{724E8EDA-7AA4-7B33-02E5-13783E0A2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209" name="Rectangle 17">
            <a:extLst>
              <a:ext uri="{FF2B5EF4-FFF2-40B4-BE49-F238E27FC236}">
                <a16:creationId xmlns:a16="http://schemas.microsoft.com/office/drawing/2014/main" id="{AEB3E963-C268-B904-259C-F7D9C4FE4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8211" name="Rectangle 19">
            <a:extLst>
              <a:ext uri="{FF2B5EF4-FFF2-40B4-BE49-F238E27FC236}">
                <a16:creationId xmlns:a16="http://schemas.microsoft.com/office/drawing/2014/main" id="{7A8A92C6-A3DB-C607-38DC-CA5358461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B3C8E1C-EB3F-7EE3-5492-8112F5ACB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957FD245-0EB3-6D7E-C600-CBB519131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D13DD2AF-5685-2514-27CC-0BA803922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CD6BA244-03B2-B20D-F3C4-4231F91B51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1816B390-56D3-D647-C1D5-46C0BE5D0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Oval 9">
            <a:extLst>
              <a:ext uri="{FF2B5EF4-FFF2-40B4-BE49-F238E27FC236}">
                <a16:creationId xmlns:a16="http://schemas.microsoft.com/office/drawing/2014/main" id="{6A5933E8-AFD7-4842-473B-30C3C2F98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C11823A6-B49C-4FC5-25A4-A9FBA4DEB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>
            <a:extLst>
              <a:ext uri="{FF2B5EF4-FFF2-40B4-BE49-F238E27FC236}">
                <a16:creationId xmlns:a16="http://schemas.microsoft.com/office/drawing/2014/main" id="{441A3E75-3FA1-F3BC-FFAB-B120F73992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6A2D61BC-2F4D-6158-9AC7-7B8657B80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9229" name="Oval 13">
            <a:extLst>
              <a:ext uri="{FF2B5EF4-FFF2-40B4-BE49-F238E27FC236}">
                <a16:creationId xmlns:a16="http://schemas.microsoft.com/office/drawing/2014/main" id="{D2D3DDF3-5FCB-AF54-F9D4-7AE44B962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230" name="Oval 14">
            <a:extLst>
              <a:ext uri="{FF2B5EF4-FFF2-40B4-BE49-F238E27FC236}">
                <a16:creationId xmlns:a16="http://schemas.microsoft.com/office/drawing/2014/main" id="{BE8FD1C1-D84C-9AFA-C14D-5011CED94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231" name="Oval 15">
            <a:extLst>
              <a:ext uri="{FF2B5EF4-FFF2-40B4-BE49-F238E27FC236}">
                <a16:creationId xmlns:a16="http://schemas.microsoft.com/office/drawing/2014/main" id="{ABBF42C7-2F36-D496-5A52-ED29938BC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0E4C0444-91DF-DE81-1483-B0FF4C4E5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9235" name="Rectangle 19">
            <a:extLst>
              <a:ext uri="{FF2B5EF4-FFF2-40B4-BE49-F238E27FC236}">
                <a16:creationId xmlns:a16="http://schemas.microsoft.com/office/drawing/2014/main" id="{461BB04E-E58D-130F-1B8D-AB44CC57F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Click="0" advTm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4E5315C-00BD-A888-9DB7-D527D4040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31A86023-0909-A2CB-4328-64AD16C80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F53B0780-4391-70C9-ACFA-6E45D5FFA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BDA5761B-E98F-7376-0058-FA9CE6293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8">
            <a:extLst>
              <a:ext uri="{FF2B5EF4-FFF2-40B4-BE49-F238E27FC236}">
                <a16:creationId xmlns:a16="http://schemas.microsoft.com/office/drawing/2014/main" id="{FC65BBEC-4169-9E30-1BD0-F35350ACA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FC990B2D-CB44-0F20-2A96-2B6C34120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>
            <a:extLst>
              <a:ext uri="{FF2B5EF4-FFF2-40B4-BE49-F238E27FC236}">
                <a16:creationId xmlns:a16="http://schemas.microsoft.com/office/drawing/2014/main" id="{2BF3B63D-8B86-7850-FEB4-4D3D2B6B3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1E048172-97A2-3921-7D97-0A18689818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825788A9-18DC-9A77-9B20-F7A91DBE5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10253" name="Oval 13">
            <a:extLst>
              <a:ext uri="{FF2B5EF4-FFF2-40B4-BE49-F238E27FC236}">
                <a16:creationId xmlns:a16="http://schemas.microsoft.com/office/drawing/2014/main" id="{795057E5-4A42-0923-962D-2BAB3F26F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0254" name="Oval 14">
            <a:extLst>
              <a:ext uri="{FF2B5EF4-FFF2-40B4-BE49-F238E27FC236}">
                <a16:creationId xmlns:a16="http://schemas.microsoft.com/office/drawing/2014/main" id="{81F8450A-6AB7-28D4-E777-A19C92638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0255" name="Oval 15">
            <a:extLst>
              <a:ext uri="{FF2B5EF4-FFF2-40B4-BE49-F238E27FC236}">
                <a16:creationId xmlns:a16="http://schemas.microsoft.com/office/drawing/2014/main" id="{A5FD9557-8EC3-76A5-8413-3ABEB6693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0256" name="Oval 16">
            <a:extLst>
              <a:ext uri="{FF2B5EF4-FFF2-40B4-BE49-F238E27FC236}">
                <a16:creationId xmlns:a16="http://schemas.microsoft.com/office/drawing/2014/main" id="{6F9C8BFA-960F-F390-25B3-6955E86BA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0258" name="Rectangle 18">
            <a:extLst>
              <a:ext uri="{FF2B5EF4-FFF2-40B4-BE49-F238E27FC236}">
                <a16:creationId xmlns:a16="http://schemas.microsoft.com/office/drawing/2014/main" id="{13DC3230-EBA4-311C-5AAA-68C584125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BC5B2F-BA22-D3C7-51DE-91C89F4FB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0F798C5-0CDE-4420-B205-42A643C8E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8B6DD9AD-2F2A-2D71-B67B-D8FEAC93B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3943CE7F-BD84-B7FB-8AF6-CDE8B5C3A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05F4BF50-57E6-6385-8E89-37750F4E9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8">
            <a:extLst>
              <a:ext uri="{FF2B5EF4-FFF2-40B4-BE49-F238E27FC236}">
                <a16:creationId xmlns:a16="http://schemas.microsoft.com/office/drawing/2014/main" id="{9E2ED924-6116-741D-7C31-E726BF589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9">
            <a:extLst>
              <a:ext uri="{FF2B5EF4-FFF2-40B4-BE49-F238E27FC236}">
                <a16:creationId xmlns:a16="http://schemas.microsoft.com/office/drawing/2014/main" id="{325CB737-B264-71A6-B79C-E3066EEF2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CFDEB9FD-76E9-CAA8-4924-FB14C16C3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AF283683-BC9F-19C5-6D17-43AA38B7C9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BCA193FF-6259-1D37-B485-07CC495C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11277" name="Oval 13">
            <a:extLst>
              <a:ext uri="{FF2B5EF4-FFF2-40B4-BE49-F238E27FC236}">
                <a16:creationId xmlns:a16="http://schemas.microsoft.com/office/drawing/2014/main" id="{F1464483-47A6-34DB-CED8-CBFF0504B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1278" name="Oval 14">
            <a:extLst>
              <a:ext uri="{FF2B5EF4-FFF2-40B4-BE49-F238E27FC236}">
                <a16:creationId xmlns:a16="http://schemas.microsoft.com/office/drawing/2014/main" id="{B7F59D36-B66E-A7CC-8ABC-80C58BA21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1279" name="Oval 15">
            <a:extLst>
              <a:ext uri="{FF2B5EF4-FFF2-40B4-BE49-F238E27FC236}">
                <a16:creationId xmlns:a16="http://schemas.microsoft.com/office/drawing/2014/main" id="{03377551-A19D-86B3-952C-7E71993F2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1280" name="Oval 16">
            <a:extLst>
              <a:ext uri="{FF2B5EF4-FFF2-40B4-BE49-F238E27FC236}">
                <a16:creationId xmlns:a16="http://schemas.microsoft.com/office/drawing/2014/main" id="{1C903F3B-96CB-02E5-5456-2DE403519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1282" name="Rectangle 18">
            <a:extLst>
              <a:ext uri="{FF2B5EF4-FFF2-40B4-BE49-F238E27FC236}">
                <a16:creationId xmlns:a16="http://schemas.microsoft.com/office/drawing/2014/main" id="{DAFA2FEE-DF8B-45AA-03FE-5BC9A715C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11284" name="Rectangle 20">
            <a:extLst>
              <a:ext uri="{FF2B5EF4-FFF2-40B4-BE49-F238E27FC236}">
                <a16:creationId xmlns:a16="http://schemas.microsoft.com/office/drawing/2014/main" id="{5D87F608-2711-2E16-B50F-117972E0E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Click="0" advTm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33DC082-18A5-FDBB-BF2F-48A7BAF67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FD2E36F-0865-4947-651D-E29497CF8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1AAE2BA1-E98C-498B-6611-508A10DD3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FFA3D1C8-B911-CD12-CADA-A2AEF985B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F03097E6-C7C5-584C-7A60-064C0BC90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EC3475AB-DBA5-06EE-CE08-C6E8AD43B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169547EF-0C5F-7D10-1AFB-EB2EC8CA7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6A7E2CF1-6386-BA3F-49E7-A3D9F784B9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B9537ABB-D52A-8F6D-250F-371173514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12301" name="Oval 13">
            <a:extLst>
              <a:ext uri="{FF2B5EF4-FFF2-40B4-BE49-F238E27FC236}">
                <a16:creationId xmlns:a16="http://schemas.microsoft.com/office/drawing/2014/main" id="{A0E82090-3D0F-A443-84C1-C2C48F271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2302" name="Oval 14">
            <a:extLst>
              <a:ext uri="{FF2B5EF4-FFF2-40B4-BE49-F238E27FC236}">
                <a16:creationId xmlns:a16="http://schemas.microsoft.com/office/drawing/2014/main" id="{6895883F-FFDC-0439-603B-B3D95049E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2303" name="Oval 15">
            <a:extLst>
              <a:ext uri="{FF2B5EF4-FFF2-40B4-BE49-F238E27FC236}">
                <a16:creationId xmlns:a16="http://schemas.microsoft.com/office/drawing/2014/main" id="{598A1745-D422-336D-4E0B-B4B69349D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2304" name="Oval 16">
            <a:extLst>
              <a:ext uri="{FF2B5EF4-FFF2-40B4-BE49-F238E27FC236}">
                <a16:creationId xmlns:a16="http://schemas.microsoft.com/office/drawing/2014/main" id="{C4B8FAD8-4D91-3BC4-AE73-D9B282BB0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2305" name="Oval 17">
            <a:extLst>
              <a:ext uri="{FF2B5EF4-FFF2-40B4-BE49-F238E27FC236}">
                <a16:creationId xmlns:a16="http://schemas.microsoft.com/office/drawing/2014/main" id="{E8558928-DC41-A0FB-BB44-A2C558CA0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2307" name="Rectangle 19">
            <a:extLst>
              <a:ext uri="{FF2B5EF4-FFF2-40B4-BE49-F238E27FC236}">
                <a16:creationId xmlns:a16="http://schemas.microsoft.com/office/drawing/2014/main" id="{00645D04-EA41-A4E9-D665-694B3DE8F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12309" name="Rectangle 21">
            <a:extLst>
              <a:ext uri="{FF2B5EF4-FFF2-40B4-BE49-F238E27FC236}">
                <a16:creationId xmlns:a16="http://schemas.microsoft.com/office/drawing/2014/main" id="{C5DDA42E-6F24-22C6-EDDF-EE453353B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6726230-004A-10E5-4D97-8FA1F3F24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Multiprocessor Coordination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C9E36084-4FB4-F6C8-1373-C339CBB84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860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20491" name="Object 11">
            <a:extLst>
              <a:ext uri="{FF2B5EF4-FFF2-40B4-BE49-F238E27FC236}">
                <a16:creationId xmlns:a16="http://schemas.microsoft.com/office/drawing/2014/main" id="{2E6DE3E0-EB07-399A-1B96-27F032885D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2362200"/>
          <a:ext cx="3000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97300" imgH="5270500" progId="Equation.3">
                  <p:embed/>
                </p:oleObj>
              </mc:Choice>
              <mc:Fallback>
                <p:oleObj name="Equation" r:id="rId2" imgW="37973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362200"/>
                        <a:ext cx="3000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6" name="Rectangle 16">
            <a:extLst>
              <a:ext uri="{FF2B5EF4-FFF2-40B4-BE49-F238E27FC236}">
                <a16:creationId xmlns:a16="http://schemas.microsoft.com/office/drawing/2014/main" id="{0B7A2449-93FA-9EAF-CD9A-04EBBDAB7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657600"/>
            <a:ext cx="3657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/>
              <a:t>scheduling</a:t>
            </a:r>
          </a:p>
        </p:txBody>
      </p:sp>
      <p:sp>
        <p:nvSpPr>
          <p:cNvPr id="20499" name="Text Box 19">
            <a:extLst>
              <a:ext uri="{FF2B5EF4-FFF2-40B4-BE49-F238E27FC236}">
                <a16:creationId xmlns:a16="http://schemas.microsoft.com/office/drawing/2014/main" id="{7B2B5147-D0D2-F01D-4018-662EDAA3F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200400"/>
            <a:ext cx="2257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tx2"/>
                </a:solidFill>
              </a:rPr>
              <a:t>Shared Counting</a:t>
            </a:r>
            <a:endParaRPr lang="en-US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BB8DB906-0200-04DC-94A7-4843A0857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Processes cooperate to assign successive values</a:t>
            </a:r>
          </a:p>
        </p:txBody>
      </p:sp>
      <p:sp>
        <p:nvSpPr>
          <p:cNvPr id="20518" name="Rectangle 38">
            <a:extLst>
              <a:ext uri="{FF2B5EF4-FFF2-40B4-BE49-F238E27FC236}">
                <a16:creationId xmlns:a16="http://schemas.microsoft.com/office/drawing/2014/main" id="{E595A144-7D54-C705-C522-B7CF45B7D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1242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20519" name="Object 39">
            <a:extLst>
              <a:ext uri="{FF2B5EF4-FFF2-40B4-BE49-F238E27FC236}">
                <a16:creationId xmlns:a16="http://schemas.microsoft.com/office/drawing/2014/main" id="{4E4BE8D7-B399-5A97-DC26-435739B6C6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6575" y="3213100"/>
          <a:ext cx="2762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05200" imgH="4978400" progId="Equation.3">
                  <p:embed/>
                </p:oleObj>
              </mc:Choice>
              <mc:Fallback>
                <p:oleObj name="Equation" r:id="rId4" imgW="3505200" imgH="49784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3213100"/>
                        <a:ext cx="2762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2" name="Rectangle 42">
            <a:extLst>
              <a:ext uri="{FF2B5EF4-FFF2-40B4-BE49-F238E27FC236}">
                <a16:creationId xmlns:a16="http://schemas.microsoft.com/office/drawing/2014/main" id="{4C8A19F2-4A59-B384-DA99-CF1401E3A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9624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20523" name="Object 43">
            <a:extLst>
              <a:ext uri="{FF2B5EF4-FFF2-40B4-BE49-F238E27FC236}">
                <a16:creationId xmlns:a16="http://schemas.microsoft.com/office/drawing/2014/main" id="{EA15BE8C-B9D6-50AD-7658-224793B73B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4051300"/>
          <a:ext cx="3000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97300" imgH="4978400" progId="Equation.3">
                  <p:embed/>
                </p:oleObj>
              </mc:Choice>
              <mc:Fallback>
                <p:oleObj name="Equation" r:id="rId6" imgW="3797300" imgH="49784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4051300"/>
                        <a:ext cx="3000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6" name="Rectangle 46">
            <a:extLst>
              <a:ext uri="{FF2B5EF4-FFF2-40B4-BE49-F238E27FC236}">
                <a16:creationId xmlns:a16="http://schemas.microsoft.com/office/drawing/2014/main" id="{2806A414-2DC1-62BE-69AA-1F83FBA9F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20527" name="Object 47">
            <a:extLst>
              <a:ext uri="{FF2B5EF4-FFF2-40B4-BE49-F238E27FC236}">
                <a16:creationId xmlns:a16="http://schemas.microsoft.com/office/drawing/2014/main" id="{0169D83E-DD0F-E018-2BE4-F8059E95EC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4876800"/>
          <a:ext cx="3000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797300" imgH="5270500" progId="Equation.3">
                  <p:embed/>
                </p:oleObj>
              </mc:Choice>
              <mc:Fallback>
                <p:oleObj name="Equation" r:id="rId8" imgW="3797300" imgH="527050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4876800"/>
                        <a:ext cx="3000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0" name="Rectangle 50">
            <a:extLst>
              <a:ext uri="{FF2B5EF4-FFF2-40B4-BE49-F238E27FC236}">
                <a16:creationId xmlns:a16="http://schemas.microsoft.com/office/drawing/2014/main" id="{E215F106-0D93-F17A-8ED8-85E3EE9BB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6388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20531" name="Object 51">
            <a:extLst>
              <a:ext uri="{FF2B5EF4-FFF2-40B4-BE49-F238E27FC236}">
                <a16:creationId xmlns:a16="http://schemas.microsoft.com/office/drawing/2014/main" id="{47E594D0-EBF7-7010-6C5C-05C4524256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5727700"/>
          <a:ext cx="3000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797300" imgH="4978400" progId="Equation.3">
                  <p:embed/>
                </p:oleObj>
              </mc:Choice>
              <mc:Fallback>
                <p:oleObj name="Equation" r:id="rId10" imgW="3797300" imgH="497840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5727700"/>
                        <a:ext cx="3000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8" name="Rectangle 68">
            <a:extLst>
              <a:ext uri="{FF2B5EF4-FFF2-40B4-BE49-F238E27FC236}">
                <a16:creationId xmlns:a16="http://schemas.microsoft.com/office/drawing/2014/main" id="{5EBD5986-E9AC-C2DA-65C6-E1A4F3A8E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549" name="Rectangle 69">
            <a:extLst>
              <a:ext uri="{FF2B5EF4-FFF2-40B4-BE49-F238E27FC236}">
                <a16:creationId xmlns:a16="http://schemas.microsoft.com/office/drawing/2014/main" id="{2268FC80-E754-5D9B-8219-7020DCE13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602</a:t>
            </a:r>
            <a:endParaRPr lang="en-US" altLang="en-US"/>
          </a:p>
        </p:txBody>
      </p:sp>
      <p:sp>
        <p:nvSpPr>
          <p:cNvPr id="20550" name="Rectangle 70">
            <a:extLst>
              <a:ext uri="{FF2B5EF4-FFF2-40B4-BE49-F238E27FC236}">
                <a16:creationId xmlns:a16="http://schemas.microsoft.com/office/drawing/2014/main" id="{AF0E5494-1FA7-6E60-24C3-77C99B257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551" name="Rectangle 71">
            <a:extLst>
              <a:ext uri="{FF2B5EF4-FFF2-40B4-BE49-F238E27FC236}">
                <a16:creationId xmlns:a16="http://schemas.microsoft.com/office/drawing/2014/main" id="{70647B13-3B9A-A07F-402F-F65D1E929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606</a:t>
            </a:r>
            <a:endParaRPr lang="en-US" altLang="en-US"/>
          </a:p>
        </p:txBody>
      </p:sp>
      <p:sp>
        <p:nvSpPr>
          <p:cNvPr id="20552" name="Rectangle 72">
            <a:extLst>
              <a:ext uri="{FF2B5EF4-FFF2-40B4-BE49-F238E27FC236}">
                <a16:creationId xmlns:a16="http://schemas.microsoft.com/office/drawing/2014/main" id="{D24BDDC1-E6AE-08EC-DA47-47372782A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553" name="Rectangle 73">
            <a:extLst>
              <a:ext uri="{FF2B5EF4-FFF2-40B4-BE49-F238E27FC236}">
                <a16:creationId xmlns:a16="http://schemas.microsoft.com/office/drawing/2014/main" id="{7D8E3561-90B5-57C4-BF1C-196DE2589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605</a:t>
            </a:r>
            <a:endParaRPr lang="en-US" altLang="en-US"/>
          </a:p>
        </p:txBody>
      </p:sp>
      <p:sp>
        <p:nvSpPr>
          <p:cNvPr id="20554" name="Rectangle 74">
            <a:extLst>
              <a:ext uri="{FF2B5EF4-FFF2-40B4-BE49-F238E27FC236}">
                <a16:creationId xmlns:a16="http://schemas.microsoft.com/office/drawing/2014/main" id="{84BBECBC-DB07-06D9-FB5C-4BC5A1794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555" name="Rectangle 75">
            <a:extLst>
              <a:ext uri="{FF2B5EF4-FFF2-40B4-BE49-F238E27FC236}">
                <a16:creationId xmlns:a16="http://schemas.microsoft.com/office/drawing/2014/main" id="{6761A4FA-F61C-EE70-D1AA-452670BC6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601</a:t>
            </a:r>
            <a:endParaRPr lang="en-US" altLang="en-US"/>
          </a:p>
        </p:txBody>
      </p:sp>
      <p:sp>
        <p:nvSpPr>
          <p:cNvPr id="20556" name="Rectangle 76">
            <a:extLst>
              <a:ext uri="{FF2B5EF4-FFF2-40B4-BE49-F238E27FC236}">
                <a16:creationId xmlns:a16="http://schemas.microsoft.com/office/drawing/2014/main" id="{2C1558BB-29CF-4077-1A5D-CFC9A0393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557" name="Rectangle 77">
            <a:extLst>
              <a:ext uri="{FF2B5EF4-FFF2-40B4-BE49-F238E27FC236}">
                <a16:creationId xmlns:a16="http://schemas.microsoft.com/office/drawing/2014/main" id="{412909CC-A202-8CB2-7C2B-BC0EE8192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603</a:t>
            </a:r>
            <a:endParaRPr lang="en-US" altLang="en-US"/>
          </a:p>
        </p:txBody>
      </p:sp>
      <p:sp>
        <p:nvSpPr>
          <p:cNvPr id="20558" name="Rectangle 78">
            <a:extLst>
              <a:ext uri="{FF2B5EF4-FFF2-40B4-BE49-F238E27FC236}">
                <a16:creationId xmlns:a16="http://schemas.microsoft.com/office/drawing/2014/main" id="{DEDEB9B3-C59B-8823-6E01-DC636637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604</a:t>
            </a:r>
            <a:endParaRPr lang="en-US" altLang="en-US"/>
          </a:p>
        </p:txBody>
      </p:sp>
      <p:sp>
        <p:nvSpPr>
          <p:cNvPr id="20559" name="Rectangle 79">
            <a:extLst>
              <a:ext uri="{FF2B5EF4-FFF2-40B4-BE49-F238E27FC236}">
                <a16:creationId xmlns:a16="http://schemas.microsoft.com/office/drawing/2014/main" id="{95A20662-6074-DF22-F838-18B0F0CF2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607</a:t>
            </a:r>
            <a:endParaRPr lang="en-US" altLang="en-US"/>
          </a:p>
        </p:txBody>
      </p:sp>
      <p:sp>
        <p:nvSpPr>
          <p:cNvPr id="20560" name="Rectangle 80">
            <a:extLst>
              <a:ext uri="{FF2B5EF4-FFF2-40B4-BE49-F238E27FC236}">
                <a16:creationId xmlns:a16="http://schemas.microsoft.com/office/drawing/2014/main" id="{44B352EA-D895-84F5-78FF-84AA39A82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608</a:t>
            </a:r>
            <a:endParaRPr lang="en-US" altLang="en-US"/>
          </a:p>
        </p:txBody>
      </p:sp>
      <p:sp>
        <p:nvSpPr>
          <p:cNvPr id="20561" name="Rectangle 81">
            <a:extLst>
              <a:ext uri="{FF2B5EF4-FFF2-40B4-BE49-F238E27FC236}">
                <a16:creationId xmlns:a16="http://schemas.microsoft.com/office/drawing/2014/main" id="{C4DEAD6C-A35A-136F-0BBB-1C98960CD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609</a:t>
            </a:r>
            <a:endParaRPr lang="en-US" altLang="en-US"/>
          </a:p>
        </p:txBody>
      </p:sp>
      <p:sp>
        <p:nvSpPr>
          <p:cNvPr id="20562" name="Rectangle 82">
            <a:extLst>
              <a:ext uri="{FF2B5EF4-FFF2-40B4-BE49-F238E27FC236}">
                <a16:creationId xmlns:a16="http://schemas.microsoft.com/office/drawing/2014/main" id="{DDE749AF-B45C-09E9-BC77-402DDD31B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610</a:t>
            </a:r>
            <a:endParaRPr lang="en-US" altLang="en-US"/>
          </a:p>
        </p:txBody>
      </p:sp>
      <p:sp>
        <p:nvSpPr>
          <p:cNvPr id="20564" name="Rectangle 84">
            <a:extLst>
              <a:ext uri="{FF2B5EF4-FFF2-40B4-BE49-F238E27FC236}">
                <a16:creationId xmlns:a16="http://schemas.microsoft.com/office/drawing/2014/main" id="{C80359A2-224F-028F-24CB-7C282B726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038600"/>
            <a:ext cx="3657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/>
              <a:t>load balancing</a:t>
            </a:r>
          </a:p>
        </p:txBody>
      </p:sp>
      <p:sp>
        <p:nvSpPr>
          <p:cNvPr id="20565" name="Rectangle 85">
            <a:extLst>
              <a:ext uri="{FF2B5EF4-FFF2-40B4-BE49-F238E27FC236}">
                <a16:creationId xmlns:a16="http://schemas.microsoft.com/office/drawing/2014/main" id="{AE20BCF9-7A71-0D98-3A2F-AB95FD970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419600"/>
            <a:ext cx="3657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/>
              <a:t>resource allocation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4231F8B-CB84-535F-4483-EBA1DDEB2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49AEA3B-15AB-C327-44E2-E480FF471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BF92D4AE-6D9B-8AAE-0DDD-C280902EE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E9931DB7-233A-FB57-21A3-EFB80248E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8">
            <a:extLst>
              <a:ext uri="{FF2B5EF4-FFF2-40B4-BE49-F238E27FC236}">
                <a16:creationId xmlns:a16="http://schemas.microsoft.com/office/drawing/2014/main" id="{45E3C882-EFF1-5BD2-DB0C-E7C84AF5E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Oval 9">
            <a:extLst>
              <a:ext uri="{FF2B5EF4-FFF2-40B4-BE49-F238E27FC236}">
                <a16:creationId xmlns:a16="http://schemas.microsoft.com/office/drawing/2014/main" id="{42C763BB-4013-4841-AEF7-7C4EF17EA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F8216F01-4AB9-C21F-1D5D-A44A038F8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C3E16926-2BC1-9114-9E09-7F63DFF47E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A2A2FE19-DCA6-34A3-65B4-1F170C45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13325" name="Oval 13">
            <a:extLst>
              <a:ext uri="{FF2B5EF4-FFF2-40B4-BE49-F238E27FC236}">
                <a16:creationId xmlns:a16="http://schemas.microsoft.com/office/drawing/2014/main" id="{053F2544-9A50-C67E-140B-7F8AB3FB1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3326" name="Oval 14">
            <a:extLst>
              <a:ext uri="{FF2B5EF4-FFF2-40B4-BE49-F238E27FC236}">
                <a16:creationId xmlns:a16="http://schemas.microsoft.com/office/drawing/2014/main" id="{E6827AC5-1DFD-8AFC-6339-96640AA1F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3327" name="Oval 15">
            <a:extLst>
              <a:ext uri="{FF2B5EF4-FFF2-40B4-BE49-F238E27FC236}">
                <a16:creationId xmlns:a16="http://schemas.microsoft.com/office/drawing/2014/main" id="{11D927E2-5FC3-829D-88CC-6A80A3D64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3328" name="Oval 16">
            <a:extLst>
              <a:ext uri="{FF2B5EF4-FFF2-40B4-BE49-F238E27FC236}">
                <a16:creationId xmlns:a16="http://schemas.microsoft.com/office/drawing/2014/main" id="{7C3A2D21-F2D8-C0FA-6DB0-9A1143F84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3329" name="Oval 17">
            <a:extLst>
              <a:ext uri="{FF2B5EF4-FFF2-40B4-BE49-F238E27FC236}">
                <a16:creationId xmlns:a16="http://schemas.microsoft.com/office/drawing/2014/main" id="{060320EA-947C-6835-9C38-00957E75E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3330" name="Text Box 18">
            <a:extLst>
              <a:ext uri="{FF2B5EF4-FFF2-40B4-BE49-F238E27FC236}">
                <a16:creationId xmlns:a16="http://schemas.microsoft.com/office/drawing/2014/main" id="{6458DD6A-DB61-24CF-ECBB-F54BF8FFD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3962400"/>
            <a:ext cx="1731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rgbClr val="009900"/>
                </a:solidFill>
              </a:rPr>
              <a:t>balanced</a:t>
            </a:r>
          </a:p>
          <a:p>
            <a:r>
              <a:rPr lang="en-US" altLang="en-US" i="0">
                <a:solidFill>
                  <a:srgbClr val="009900"/>
                </a:solidFill>
              </a:rPr>
              <a:t>token counts</a:t>
            </a:r>
          </a:p>
        </p:txBody>
      </p:sp>
      <p:sp>
        <p:nvSpPr>
          <p:cNvPr id="13332" name="Rectangle 20">
            <a:extLst>
              <a:ext uri="{FF2B5EF4-FFF2-40B4-BE49-F238E27FC236}">
                <a16:creationId xmlns:a16="http://schemas.microsoft.com/office/drawing/2014/main" id="{1F226C18-9A2A-EBA3-5627-575DC0AAD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  <p:sp>
        <p:nvSpPr>
          <p:cNvPr id="13334" name="Rectangle 22">
            <a:extLst>
              <a:ext uri="{FF2B5EF4-FFF2-40B4-BE49-F238E27FC236}">
                <a16:creationId xmlns:a16="http://schemas.microsoft.com/office/drawing/2014/main" id="{81113198-EB23-4CF0-5A20-2EF6A9E64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09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i="1">
                <a:solidFill>
                  <a:srgbClr val="009900"/>
                </a:solidFill>
              </a:rPr>
              <a:t>Asynchronous token routing device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8FE89D1-75B7-3BF2-C497-CB4DED749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Shared Memory Architectures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A5087AA-0C24-4141-4C71-E6933C9B7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8486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i="1">
                <a:solidFill>
                  <a:schemeClr val="tx2"/>
                </a:solidFill>
              </a:rPr>
              <a:t>Balancer </a:t>
            </a:r>
            <a:r>
              <a:rPr lang="en-US" altLang="en-US" sz="2400"/>
              <a:t>: shared boolean variable. </a:t>
            </a:r>
            <a:endParaRPr lang="en-US" altLang="en-US" sz="2800"/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6EA67787-0391-22B7-67B3-55A6B2D84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003675"/>
            <a:ext cx="348456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i="0">
                <a:latin typeface="Courier New" panose="02070309020205020404" pitchFamily="49" charset="0"/>
              </a:rPr>
              <a:t>Type balancer</a:t>
            </a:r>
          </a:p>
          <a:p>
            <a:r>
              <a:rPr lang="en-US" altLang="en-US" sz="1600" b="1" i="0">
                <a:latin typeface="Courier New" panose="02070309020205020404" pitchFamily="49" charset="0"/>
              </a:rPr>
              <a:t>begin </a:t>
            </a:r>
          </a:p>
          <a:p>
            <a:r>
              <a:rPr lang="en-US" altLang="en-US" sz="1600" b="1" i="0">
                <a:latin typeface="Courier New" panose="02070309020205020404" pitchFamily="49" charset="0"/>
              </a:rPr>
              <a:t>   state:  boolean;</a:t>
            </a:r>
          </a:p>
          <a:p>
            <a:r>
              <a:rPr lang="en-US" altLang="en-US" sz="1600" b="1" i="0">
                <a:latin typeface="Courier New" panose="02070309020205020404" pitchFamily="49" charset="0"/>
              </a:rPr>
              <a:t>   top:    ptr to balancer;</a:t>
            </a:r>
          </a:p>
          <a:p>
            <a:r>
              <a:rPr lang="en-US" altLang="en-US" sz="1600" b="1" i="0">
                <a:latin typeface="Courier New" panose="02070309020205020404" pitchFamily="49" charset="0"/>
              </a:rPr>
              <a:t>   bottom: ptr to balancer;</a:t>
            </a:r>
          </a:p>
          <a:p>
            <a:r>
              <a:rPr lang="en-US" altLang="en-US" sz="1600" b="1" i="0">
                <a:latin typeface="Courier New" panose="02070309020205020404" pitchFamily="49" charset="0"/>
              </a:rPr>
              <a:t>end</a:t>
            </a:r>
          </a:p>
        </p:txBody>
      </p:sp>
      <p:grpSp>
        <p:nvGrpSpPr>
          <p:cNvPr id="34843" name="Group 27">
            <a:extLst>
              <a:ext uri="{FF2B5EF4-FFF2-40B4-BE49-F238E27FC236}">
                <a16:creationId xmlns:a16="http://schemas.microsoft.com/office/drawing/2014/main" id="{FD1F0EBD-F70D-376E-04A5-0E9DDE0FF607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49725"/>
            <a:ext cx="2997200" cy="1565275"/>
            <a:chOff x="3120" y="2614"/>
            <a:chExt cx="1888" cy="986"/>
          </a:xfrm>
        </p:grpSpPr>
        <p:sp>
          <p:nvSpPr>
            <p:cNvPr id="34820" name="Rectangle 4">
              <a:extLst>
                <a:ext uri="{FF2B5EF4-FFF2-40B4-BE49-F238E27FC236}">
                  <a16:creationId xmlns:a16="http://schemas.microsoft.com/office/drawing/2014/main" id="{8253F581-5762-6C31-1613-55B4236C8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614"/>
              <a:ext cx="1024" cy="98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14118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34821" name="Line 5">
              <a:extLst>
                <a:ext uri="{FF2B5EF4-FFF2-40B4-BE49-F238E27FC236}">
                  <a16:creationId xmlns:a16="http://schemas.microsoft.com/office/drawing/2014/main" id="{38EBF3F9-4FE3-51B7-57F3-2492A0F3C8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6" y="2829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2" name="Line 6">
              <a:extLst>
                <a:ext uri="{FF2B5EF4-FFF2-40B4-BE49-F238E27FC236}">
                  <a16:creationId xmlns:a16="http://schemas.microsoft.com/office/drawing/2014/main" id="{58C564E7-9334-88B0-2D22-52623153F1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6" y="3408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4" name="Text Box 8">
              <a:extLst>
                <a:ext uri="{FF2B5EF4-FFF2-40B4-BE49-F238E27FC236}">
                  <a16:creationId xmlns:a16="http://schemas.microsoft.com/office/drawing/2014/main" id="{926FB7AF-7BF4-1B85-A75A-B2AF5FB7F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784"/>
              <a:ext cx="5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>
                  <a:latin typeface="Courier New" panose="02070309020205020404" pitchFamily="49" charset="0"/>
                </a:rPr>
                <a:t>state</a:t>
              </a:r>
            </a:p>
          </p:txBody>
        </p:sp>
        <p:sp>
          <p:nvSpPr>
            <p:cNvPr id="34826" name="Text Box 10">
              <a:extLst>
                <a:ext uri="{FF2B5EF4-FFF2-40B4-BE49-F238E27FC236}">
                  <a16:creationId xmlns:a16="http://schemas.microsoft.com/office/drawing/2014/main" id="{9A8D40F0-3317-E7A7-F433-809DF66ABB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9" y="2710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>
                  <a:latin typeface="Courier New" panose="02070309020205020404" pitchFamily="49" charset="0"/>
                </a:rPr>
                <a:t>top</a:t>
              </a:r>
            </a:p>
          </p:txBody>
        </p:sp>
        <p:sp>
          <p:nvSpPr>
            <p:cNvPr id="34827" name="Text Box 11">
              <a:extLst>
                <a:ext uri="{FF2B5EF4-FFF2-40B4-BE49-F238E27FC236}">
                  <a16:creationId xmlns:a16="http://schemas.microsoft.com/office/drawing/2014/main" id="{BDCA1702-92C5-021B-9646-953FC7697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8" y="3292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0">
                  <a:latin typeface="Courier New" panose="02070309020205020404" pitchFamily="49" charset="0"/>
                </a:rPr>
                <a:t>bottom</a:t>
              </a:r>
            </a:p>
          </p:txBody>
        </p:sp>
        <p:sp>
          <p:nvSpPr>
            <p:cNvPr id="34828" name="Line 12">
              <a:extLst>
                <a:ext uri="{FF2B5EF4-FFF2-40B4-BE49-F238E27FC236}">
                  <a16:creationId xmlns:a16="http://schemas.microsoft.com/office/drawing/2014/main" id="{74FD29D1-26E3-7F74-C41F-29D0EFBA3E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0" y="2829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Line 13">
              <a:extLst>
                <a:ext uri="{FF2B5EF4-FFF2-40B4-BE49-F238E27FC236}">
                  <a16:creationId xmlns:a16="http://schemas.microsoft.com/office/drawing/2014/main" id="{1ED9EEB7-252A-BA5E-9DC5-36B289A4B1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408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Rectangle 14">
              <a:extLst>
                <a:ext uri="{FF2B5EF4-FFF2-40B4-BE49-F238E27FC236}">
                  <a16:creationId xmlns:a16="http://schemas.microsoft.com/office/drawing/2014/main" id="{3951B88D-57C0-D268-4861-A2139BC60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6" y="2996"/>
              <a:ext cx="256" cy="27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sp>
        <p:nvSpPr>
          <p:cNvPr id="34836" name="Rectangle 20">
            <a:extLst>
              <a:ext uri="{FF2B5EF4-FFF2-40B4-BE49-F238E27FC236}">
                <a16:creationId xmlns:a16="http://schemas.microsoft.com/office/drawing/2014/main" id="{7A5AE661-3122-EB07-5313-5B0388525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7848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400" i="0">
                <a:solidFill>
                  <a:srgbClr val="009900"/>
                </a:solidFill>
              </a:rPr>
              <a:t>Processes shepherd tokens through the network</a:t>
            </a:r>
            <a:r>
              <a:rPr lang="en-US" altLang="en-US" sz="2800" i="0">
                <a:solidFill>
                  <a:srgbClr val="009900"/>
                </a:solidFill>
              </a:rPr>
              <a:t>.</a:t>
            </a:r>
            <a:endParaRPr lang="en-US" altLang="en-US" sz="2800" i="0"/>
          </a:p>
        </p:txBody>
      </p:sp>
      <p:sp>
        <p:nvSpPr>
          <p:cNvPr id="34840" name="Rectangle 24">
            <a:extLst>
              <a:ext uri="{FF2B5EF4-FFF2-40B4-BE49-F238E27FC236}">
                <a16:creationId xmlns:a16="http://schemas.microsoft.com/office/drawing/2014/main" id="{F2C42F7B-4241-6AE4-7D03-62EA4DE55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0" y="4751388"/>
            <a:ext cx="406400" cy="43021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34841" name="Rectangle 25">
            <a:extLst>
              <a:ext uri="{FF2B5EF4-FFF2-40B4-BE49-F238E27FC236}">
                <a16:creationId xmlns:a16="http://schemas.microsoft.com/office/drawing/2014/main" id="{F006EF7F-ED74-C73E-A47A-8C0E8FF86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0" y="4751388"/>
            <a:ext cx="406400" cy="43021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Line 2050">
            <a:extLst>
              <a:ext uri="{FF2B5EF4-FFF2-40B4-BE49-F238E27FC236}">
                <a16:creationId xmlns:a16="http://schemas.microsoft.com/office/drawing/2014/main" id="{CB1E8993-B0B5-4990-82DB-F20B124B1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0670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5" name="Oval 2051">
            <a:extLst>
              <a:ext uri="{FF2B5EF4-FFF2-40B4-BE49-F238E27FC236}">
                <a16:creationId xmlns:a16="http://schemas.microsoft.com/office/drawing/2014/main" id="{C645B1B8-C347-4406-20F1-D05C05C02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6" name="Oval 2052">
            <a:extLst>
              <a:ext uri="{FF2B5EF4-FFF2-40B4-BE49-F238E27FC236}">
                <a16:creationId xmlns:a16="http://schemas.microsoft.com/office/drawing/2014/main" id="{1926EBC1-E087-A3FD-EFF9-2673ED7FE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9908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7" name="Line 2053">
            <a:extLst>
              <a:ext uri="{FF2B5EF4-FFF2-40B4-BE49-F238E27FC236}">
                <a16:creationId xmlns:a16="http://schemas.microsoft.com/office/drawing/2014/main" id="{266A95F2-52F4-5EE2-662E-A010CF0226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30670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8" name="Line 2054">
            <a:extLst>
              <a:ext uri="{FF2B5EF4-FFF2-40B4-BE49-F238E27FC236}">
                <a16:creationId xmlns:a16="http://schemas.microsoft.com/office/drawing/2014/main" id="{3D896C6C-736E-CE0B-8693-08C916CBB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976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9" name="Oval 2055">
            <a:extLst>
              <a:ext uri="{FF2B5EF4-FFF2-40B4-BE49-F238E27FC236}">
                <a16:creationId xmlns:a16="http://schemas.microsoft.com/office/drawing/2014/main" id="{0B1B9725-8FC4-425F-444B-05B183D5A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5857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0" name="Oval 2056">
            <a:extLst>
              <a:ext uri="{FF2B5EF4-FFF2-40B4-BE49-F238E27FC236}">
                <a16:creationId xmlns:a16="http://schemas.microsoft.com/office/drawing/2014/main" id="{96332314-C20B-FED8-9B00-A742760D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1" name="Line 2057">
            <a:extLst>
              <a:ext uri="{FF2B5EF4-FFF2-40B4-BE49-F238E27FC236}">
                <a16:creationId xmlns:a16="http://schemas.microsoft.com/office/drawing/2014/main" id="{E5BFFEF5-FBFB-F8FB-FC26-FAE42A3A61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9958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2" name="Text Box 2058">
            <a:extLst>
              <a:ext uri="{FF2B5EF4-FFF2-40B4-BE49-F238E27FC236}">
                <a16:creationId xmlns:a16="http://schemas.microsoft.com/office/drawing/2014/main" id="{309878FB-152A-56B7-22AE-1DC16A7A9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5723" name="Text Box 2059">
            <a:extLst>
              <a:ext uri="{FF2B5EF4-FFF2-40B4-BE49-F238E27FC236}">
                <a16:creationId xmlns:a16="http://schemas.microsoft.com/office/drawing/2014/main" id="{AB01CF3D-2444-F977-4151-C3E12A106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460057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5724" name="Line 2060">
            <a:extLst>
              <a:ext uri="{FF2B5EF4-FFF2-40B4-BE49-F238E27FC236}">
                <a16:creationId xmlns:a16="http://schemas.microsoft.com/office/drawing/2014/main" id="{92F275B8-3CD5-3CE3-F4EA-3C714D1C2A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0036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5" name="Line 2061">
            <a:extLst>
              <a:ext uri="{FF2B5EF4-FFF2-40B4-BE49-F238E27FC236}">
                <a16:creationId xmlns:a16="http://schemas.microsoft.com/office/drawing/2014/main" id="{DEC9398E-89D7-1481-2D0C-9DB2863DDD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59245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6" name="Line 2062">
            <a:extLst>
              <a:ext uri="{FF2B5EF4-FFF2-40B4-BE49-F238E27FC236}">
                <a16:creationId xmlns:a16="http://schemas.microsoft.com/office/drawing/2014/main" id="{579AE598-C3C6-3B57-276E-B59991F3A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071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7" name="Oval 2063">
            <a:extLst>
              <a:ext uri="{FF2B5EF4-FFF2-40B4-BE49-F238E27FC236}">
                <a16:creationId xmlns:a16="http://schemas.microsoft.com/office/drawing/2014/main" id="{A96AE327-0647-368F-4890-1228DF420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8" name="Oval 2064">
            <a:extLst>
              <a:ext uri="{FF2B5EF4-FFF2-40B4-BE49-F238E27FC236}">
                <a16:creationId xmlns:a16="http://schemas.microsoft.com/office/drawing/2014/main" id="{A206242C-FA66-80DD-AA70-60B9CCFF6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9" name="Line 2065">
            <a:extLst>
              <a:ext uri="{FF2B5EF4-FFF2-40B4-BE49-F238E27FC236}">
                <a16:creationId xmlns:a16="http://schemas.microsoft.com/office/drawing/2014/main" id="{4D0DEC9D-9431-E75A-989F-501782B35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49815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0" name="Oval 2066">
            <a:extLst>
              <a:ext uri="{FF2B5EF4-FFF2-40B4-BE49-F238E27FC236}">
                <a16:creationId xmlns:a16="http://schemas.microsoft.com/office/drawing/2014/main" id="{8846F5F5-525D-717C-9F56-59AB1790A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1" name="Oval 2067">
            <a:extLst>
              <a:ext uri="{FF2B5EF4-FFF2-40B4-BE49-F238E27FC236}">
                <a16:creationId xmlns:a16="http://schemas.microsoft.com/office/drawing/2014/main" id="{D31B376E-5D58-5E17-4E7B-89D9C3F3A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2" name="Line 2068">
            <a:extLst>
              <a:ext uri="{FF2B5EF4-FFF2-40B4-BE49-F238E27FC236}">
                <a16:creationId xmlns:a16="http://schemas.microsoft.com/office/drawing/2014/main" id="{5685D22D-4C4F-7779-DDB6-0A35C05B6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0718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3" name="Oval 2069">
            <a:extLst>
              <a:ext uri="{FF2B5EF4-FFF2-40B4-BE49-F238E27FC236}">
                <a16:creationId xmlns:a16="http://schemas.microsoft.com/office/drawing/2014/main" id="{8196EDED-EB3A-8234-56D8-035E3A506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4" name="Oval 2070">
            <a:extLst>
              <a:ext uri="{FF2B5EF4-FFF2-40B4-BE49-F238E27FC236}">
                <a16:creationId xmlns:a16="http://schemas.microsoft.com/office/drawing/2014/main" id="{2EE3BB51-22EF-22A7-F548-FA365EE40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0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5" name="Oval 2071">
            <a:extLst>
              <a:ext uri="{FF2B5EF4-FFF2-40B4-BE49-F238E27FC236}">
                <a16:creationId xmlns:a16="http://schemas.microsoft.com/office/drawing/2014/main" id="{EE45B8B8-616D-44CD-01E8-0C1E6CC52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9196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6" name="Oval 2072">
            <a:extLst>
              <a:ext uri="{FF2B5EF4-FFF2-40B4-BE49-F238E27FC236}">
                <a16:creationId xmlns:a16="http://schemas.microsoft.com/office/drawing/2014/main" id="{F0FC2349-5430-7B83-51BF-AA9C52969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7" name="Text Box 2073">
            <a:extLst>
              <a:ext uri="{FF2B5EF4-FFF2-40B4-BE49-F238E27FC236}">
                <a16:creationId xmlns:a16="http://schemas.microsoft.com/office/drawing/2014/main" id="{7C2D1E09-71B9-B566-4AEC-D64DB2306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360362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5738" name="Text Box 2074">
            <a:extLst>
              <a:ext uri="{FF2B5EF4-FFF2-40B4-BE49-F238E27FC236}">
                <a16:creationId xmlns:a16="http://schemas.microsoft.com/office/drawing/2014/main" id="{17A656FC-D052-0708-B254-E60D2396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268922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5739" name="Text Box 2075">
            <a:extLst>
              <a:ext uri="{FF2B5EF4-FFF2-40B4-BE49-F238E27FC236}">
                <a16:creationId xmlns:a16="http://schemas.microsoft.com/office/drawing/2014/main" id="{17037CCB-EC34-9E0C-AFB2-0973D9647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5740" name="Text Box 2076">
            <a:extLst>
              <a:ext uri="{FF2B5EF4-FFF2-40B4-BE49-F238E27FC236}">
                <a16:creationId xmlns:a16="http://schemas.microsoft.com/office/drawing/2014/main" id="{CADBD677-1270-9DE9-DF3A-BF7860535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5741" name="Text Box 2077">
            <a:extLst>
              <a:ext uri="{FF2B5EF4-FFF2-40B4-BE49-F238E27FC236}">
                <a16:creationId xmlns:a16="http://schemas.microsoft.com/office/drawing/2014/main" id="{B9298229-E14D-2171-A522-62EC8F2FA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4602163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5742" name="Text Box 2078">
            <a:extLst>
              <a:ext uri="{FF2B5EF4-FFF2-40B4-BE49-F238E27FC236}">
                <a16:creationId xmlns:a16="http://schemas.microsoft.com/office/drawing/2014/main" id="{59E50BA2-ECD6-3FB4-4BAF-1394C8B61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6036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5743" name="Text Box 2079">
            <a:extLst>
              <a:ext uri="{FF2B5EF4-FFF2-40B4-BE49-F238E27FC236}">
                <a16:creationId xmlns:a16="http://schemas.microsoft.com/office/drawing/2014/main" id="{BF8B458F-01AC-114D-B22B-F841C2EAC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6036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5744" name="Text Box 2080">
            <a:extLst>
              <a:ext uri="{FF2B5EF4-FFF2-40B4-BE49-F238E27FC236}">
                <a16:creationId xmlns:a16="http://schemas.microsoft.com/office/drawing/2014/main" id="{618CBF8D-707C-C038-BA6C-AE66A3AEA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6036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5745" name="Text Box 2081">
            <a:extLst>
              <a:ext uri="{FF2B5EF4-FFF2-40B4-BE49-F238E27FC236}">
                <a16:creationId xmlns:a16="http://schemas.microsoft.com/office/drawing/2014/main" id="{0AEE9B39-F6D8-605B-3575-B09CAFCB8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360362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5746" name="Text Box 2082">
            <a:extLst>
              <a:ext uri="{FF2B5EF4-FFF2-40B4-BE49-F238E27FC236}">
                <a16:creationId xmlns:a16="http://schemas.microsoft.com/office/drawing/2014/main" id="{8E2715B6-7D4C-CA6D-7E9F-0E57F4E3C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602163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5747" name="Text Box 2083">
            <a:extLst>
              <a:ext uri="{FF2B5EF4-FFF2-40B4-BE49-F238E27FC236}">
                <a16:creationId xmlns:a16="http://schemas.microsoft.com/office/drawing/2014/main" id="{0A273D4C-5F7E-CEAF-D4CF-3190DE4D6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602163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5748" name="Text Box 2084">
            <a:extLst>
              <a:ext uri="{FF2B5EF4-FFF2-40B4-BE49-F238E27FC236}">
                <a16:creationId xmlns:a16="http://schemas.microsoft.com/office/drawing/2014/main" id="{C9898D25-6444-BFE1-0345-01B9794E6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225" y="36036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5749" name="Text Box 2085">
            <a:extLst>
              <a:ext uri="{FF2B5EF4-FFF2-40B4-BE49-F238E27FC236}">
                <a16:creationId xmlns:a16="http://schemas.microsoft.com/office/drawing/2014/main" id="{CEEAA9AE-6166-9489-C9AE-CF1C43C6B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6892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5750" name="Text Box 2086">
            <a:extLst>
              <a:ext uri="{FF2B5EF4-FFF2-40B4-BE49-F238E27FC236}">
                <a16:creationId xmlns:a16="http://schemas.microsoft.com/office/drawing/2014/main" id="{F186D847-CB45-07E8-A2A1-1EA46836C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5751" name="Text Box 2087">
            <a:extLst>
              <a:ext uri="{FF2B5EF4-FFF2-40B4-BE49-F238E27FC236}">
                <a16:creationId xmlns:a16="http://schemas.microsoft.com/office/drawing/2014/main" id="{31C389DF-4F33-32A4-1D48-3DB1D655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5752" name="Text Box 2088">
            <a:extLst>
              <a:ext uri="{FF2B5EF4-FFF2-40B4-BE49-F238E27FC236}">
                <a16:creationId xmlns:a16="http://schemas.microsoft.com/office/drawing/2014/main" id="{3F41CBB2-F35F-B1DD-B262-C65D8A995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5568950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5753" name="Text Box 2089">
            <a:extLst>
              <a:ext uri="{FF2B5EF4-FFF2-40B4-BE49-F238E27FC236}">
                <a16:creationId xmlns:a16="http://schemas.microsoft.com/office/drawing/2014/main" id="{A7895772-6492-3027-0F80-3781500FC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5754" name="Text Box 2090">
            <a:extLst>
              <a:ext uri="{FF2B5EF4-FFF2-40B4-BE49-F238E27FC236}">
                <a16:creationId xmlns:a16="http://schemas.microsoft.com/office/drawing/2014/main" id="{03BFF423-2EBE-BC27-E2DC-39303C8AD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5755" name="Text Box 2091">
            <a:extLst>
              <a:ext uri="{FF2B5EF4-FFF2-40B4-BE49-F238E27FC236}">
                <a16:creationId xmlns:a16="http://schemas.microsoft.com/office/drawing/2014/main" id="{B8BECFFC-1467-DD09-7E50-2278FF61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5568950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5756" name="Text Box 2092">
            <a:extLst>
              <a:ext uri="{FF2B5EF4-FFF2-40B4-BE49-F238E27FC236}">
                <a16:creationId xmlns:a16="http://schemas.microsoft.com/office/drawing/2014/main" id="{66EA290B-3AC3-E749-5DA4-10B540873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5757" name="Text Box 2093">
            <a:extLst>
              <a:ext uri="{FF2B5EF4-FFF2-40B4-BE49-F238E27FC236}">
                <a16:creationId xmlns:a16="http://schemas.microsoft.com/office/drawing/2014/main" id="{764F1337-6766-9835-980A-D6BA5EFDB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60057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5758" name="Text Box 2094">
            <a:extLst>
              <a:ext uri="{FF2B5EF4-FFF2-40B4-BE49-F238E27FC236}">
                <a16:creationId xmlns:a16="http://schemas.microsoft.com/office/drawing/2014/main" id="{2408C220-9D29-011A-1637-E97036A2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5759" name="Text Box 2095">
            <a:extLst>
              <a:ext uri="{FF2B5EF4-FFF2-40B4-BE49-F238E27FC236}">
                <a16:creationId xmlns:a16="http://schemas.microsoft.com/office/drawing/2014/main" id="{40C2A41A-CF55-2A6D-59DE-EDA37A8BA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60362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5760" name="Text Box 2096">
            <a:extLst>
              <a:ext uri="{FF2B5EF4-FFF2-40B4-BE49-F238E27FC236}">
                <a16:creationId xmlns:a16="http://schemas.microsoft.com/office/drawing/2014/main" id="{B9210804-BBEB-6152-25D1-D6F8E1BED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0362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5761" name="Text Box 2097">
            <a:extLst>
              <a:ext uri="{FF2B5EF4-FFF2-40B4-BE49-F238E27FC236}">
                <a16:creationId xmlns:a16="http://schemas.microsoft.com/office/drawing/2014/main" id="{E8F054EA-AE71-87D6-76BD-E5BED5472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56895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5762" name="Text Box 2098">
            <a:extLst>
              <a:ext uri="{FF2B5EF4-FFF2-40B4-BE49-F238E27FC236}">
                <a16:creationId xmlns:a16="http://schemas.microsoft.com/office/drawing/2014/main" id="{BCBA32AD-00D7-DEEB-5D0C-847537EDB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60057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5763" name="Line 2099">
            <a:extLst>
              <a:ext uri="{FF2B5EF4-FFF2-40B4-BE49-F238E27FC236}">
                <a16:creationId xmlns:a16="http://schemas.microsoft.com/office/drawing/2014/main" id="{F0578F56-93DB-200F-4C78-3DFBEC4A3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0313" y="398462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64" name="Rectangle 2100">
            <a:extLst>
              <a:ext uri="{FF2B5EF4-FFF2-40B4-BE49-F238E27FC236}">
                <a16:creationId xmlns:a16="http://schemas.microsoft.com/office/drawing/2014/main" id="{CBF8015C-998F-1E4A-D2C4-4410E1A42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Network</a:t>
            </a:r>
          </a:p>
        </p:txBody>
      </p:sp>
      <p:sp>
        <p:nvSpPr>
          <p:cNvPr id="115765" name="Text Box 2101">
            <a:extLst>
              <a:ext uri="{FF2B5EF4-FFF2-40B4-BE49-F238E27FC236}">
                <a16:creationId xmlns:a16="http://schemas.microsoft.com/office/drawing/2014/main" id="{54498E7F-21CB-653A-6A7E-69C48459C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i="0"/>
              <a:t>Data structure for multiprocessor coordination</a:t>
            </a:r>
            <a:endParaRPr lang="en-US" altLang="en-US"/>
          </a:p>
          <a:p>
            <a:pPr algn="ctr"/>
            <a:r>
              <a:rPr lang="en-US" altLang="en-US" sz="2000">
                <a:solidFill>
                  <a:srgbClr val="009900"/>
                </a:solidFill>
              </a:rPr>
              <a:t>Aspnes, Herlihy &amp; Shavit </a:t>
            </a:r>
            <a:r>
              <a:rPr lang="en-US" altLang="en-US" sz="2000" i="0">
                <a:solidFill>
                  <a:srgbClr val="009900"/>
                </a:solidFill>
              </a:rPr>
              <a:t>(1991)</a:t>
            </a:r>
            <a:endParaRPr lang="en-US" altLang="en-US" i="0"/>
          </a:p>
        </p:txBody>
      </p:sp>
      <p:grpSp>
        <p:nvGrpSpPr>
          <p:cNvPr id="115775" name="Group 2111">
            <a:extLst>
              <a:ext uri="{FF2B5EF4-FFF2-40B4-BE49-F238E27FC236}">
                <a16:creationId xmlns:a16="http://schemas.microsoft.com/office/drawing/2014/main" id="{D0ACACD4-334C-5FEA-1825-67F70859AC5D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6223000"/>
            <a:ext cx="2170113" cy="458788"/>
            <a:chOff x="2064" y="3920"/>
            <a:chExt cx="1367" cy="289"/>
          </a:xfrm>
        </p:grpSpPr>
        <p:sp>
          <p:nvSpPr>
            <p:cNvPr id="115768" name="Text Box 2104">
              <a:extLst>
                <a:ext uri="{FF2B5EF4-FFF2-40B4-BE49-F238E27FC236}">
                  <a16:creationId xmlns:a16="http://schemas.microsoft.com/office/drawing/2014/main" id="{DC80FE06-72EF-8270-A901-12A99759B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920"/>
              <a:ext cx="5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depth</a:t>
              </a:r>
            </a:p>
          </p:txBody>
        </p:sp>
        <p:graphicFrame>
          <p:nvGraphicFramePr>
            <p:cNvPr id="115769" name="Object 2105">
              <a:extLst>
                <a:ext uri="{FF2B5EF4-FFF2-40B4-BE49-F238E27FC236}">
                  <a16:creationId xmlns:a16="http://schemas.microsoft.com/office/drawing/2014/main" id="{20ED080F-D373-1A7A-1F8F-EAF2A936F33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92" y="3936"/>
            <a:ext cx="839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4338300" imgH="5270500" progId="Equation.3">
                    <p:embed/>
                  </p:oleObj>
                </mc:Choice>
                <mc:Fallback>
                  <p:oleObj name="Equation" r:id="rId4" imgW="14338300" imgH="5270500" progId="Equation.3">
                    <p:embed/>
                    <p:pic>
                      <p:nvPicPr>
                        <p:cNvPr id="0" name="Object 21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3936"/>
                          <a:ext cx="839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5773" name="Group 2109">
            <a:extLst>
              <a:ext uri="{FF2B5EF4-FFF2-40B4-BE49-F238E27FC236}">
                <a16:creationId xmlns:a16="http://schemas.microsoft.com/office/drawing/2014/main" id="{5863A554-9FBA-F279-533C-D117E3DC567E}"/>
              </a:ext>
            </a:extLst>
          </p:cNvPr>
          <p:cNvGrpSpPr>
            <a:grpSpLocks/>
          </p:cNvGrpSpPr>
          <p:nvPr/>
        </p:nvGrpSpPr>
        <p:grpSpPr bwMode="auto">
          <a:xfrm>
            <a:off x="7681913" y="4129088"/>
            <a:ext cx="1081087" cy="666750"/>
            <a:chOff x="4839" y="2601"/>
            <a:chExt cx="681" cy="420"/>
          </a:xfrm>
        </p:grpSpPr>
        <p:sp>
          <p:nvSpPr>
            <p:cNvPr id="115767" name="Text Box 2103">
              <a:extLst>
                <a:ext uri="{FF2B5EF4-FFF2-40B4-BE49-F238E27FC236}">
                  <a16:creationId xmlns:a16="http://schemas.microsoft.com/office/drawing/2014/main" id="{43DD42C1-342C-7A14-A4B0-F6B226B448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9" y="2733"/>
              <a:ext cx="68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outputs</a:t>
              </a:r>
            </a:p>
          </p:txBody>
        </p:sp>
        <p:graphicFrame>
          <p:nvGraphicFramePr>
            <p:cNvPr id="115770" name="Object 2106">
              <a:extLst>
                <a:ext uri="{FF2B5EF4-FFF2-40B4-BE49-F238E27FC236}">
                  <a16:creationId xmlns:a16="http://schemas.microsoft.com/office/drawing/2014/main" id="{FDA9F0F4-0A2C-3AA4-D625-9DDC140962E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87" y="2601"/>
            <a:ext cx="177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921000" imgH="3213100" progId="Equation.3">
                    <p:embed/>
                  </p:oleObj>
                </mc:Choice>
                <mc:Fallback>
                  <p:oleObj name="Equation" r:id="rId6" imgW="2921000" imgH="3213100" progId="Equation.3">
                    <p:embed/>
                    <p:pic>
                      <p:nvPicPr>
                        <p:cNvPr id="0" name="Object 2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7" y="2601"/>
                          <a:ext cx="177" cy="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5772" name="Group 2108">
            <a:extLst>
              <a:ext uri="{FF2B5EF4-FFF2-40B4-BE49-F238E27FC236}">
                <a16:creationId xmlns:a16="http://schemas.microsoft.com/office/drawing/2014/main" id="{4CE8CE7A-6AC0-7580-F83B-09D11F91410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129088"/>
            <a:ext cx="928688" cy="671512"/>
            <a:chOff x="336" y="2601"/>
            <a:chExt cx="585" cy="423"/>
          </a:xfrm>
        </p:grpSpPr>
        <p:sp>
          <p:nvSpPr>
            <p:cNvPr id="115766" name="Text Box 2102">
              <a:extLst>
                <a:ext uri="{FF2B5EF4-FFF2-40B4-BE49-F238E27FC236}">
                  <a16:creationId xmlns:a16="http://schemas.microsoft.com/office/drawing/2014/main" id="{6E97576D-81B2-28E9-52CA-2662CDE3D3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36"/>
              <a:ext cx="5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inputs</a:t>
              </a:r>
            </a:p>
          </p:txBody>
        </p:sp>
        <p:graphicFrame>
          <p:nvGraphicFramePr>
            <p:cNvPr id="115771" name="Object 2107">
              <a:extLst>
                <a:ext uri="{FF2B5EF4-FFF2-40B4-BE49-F238E27FC236}">
                  <a16:creationId xmlns:a16="http://schemas.microsoft.com/office/drawing/2014/main" id="{EE088A29-1B71-B20E-0DCD-BD53F8FA021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5" y="2601"/>
            <a:ext cx="177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921000" imgH="3213100" progId="Equation.3">
                    <p:embed/>
                  </p:oleObj>
                </mc:Choice>
                <mc:Fallback>
                  <p:oleObj name="Equation" r:id="rId8" imgW="2921000" imgH="3213100" progId="Equation.3">
                    <p:embed/>
                    <p:pic>
                      <p:nvPicPr>
                        <p:cNvPr id="0" name="Object 21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" y="2601"/>
                          <a:ext cx="177" cy="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" fill="hold"/>
                                        <p:tgtEl>
                                          <p:spTgt spid="115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" fill="hold"/>
                                        <p:tgtEl>
                                          <p:spTgt spid="115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115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115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300"/>
                                        <p:tgtEl>
                                          <p:spTgt spid="11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70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3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3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300" fill="hold"/>
                                        <p:tgtEl>
                                          <p:spTgt spid="115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115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8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300" fill="hold"/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" fill="hold"/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90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3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10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3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10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3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300" fill="hold"/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300" fill="hold"/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1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300" fill="hold"/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" fill="hold"/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12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300" fill="hold"/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00" fill="hold"/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5400"/>
                            </p:stCondLst>
                            <p:childTnLst>
                              <p:par>
                                <p:cTn id="12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3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6200"/>
                            </p:stCondLst>
                            <p:childTnLst>
                              <p:par>
                                <p:cTn id="1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300" fill="hold"/>
                                        <p:tgtEl>
                                          <p:spTgt spid="115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300" fill="hold"/>
                                        <p:tgtEl>
                                          <p:spTgt spid="115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3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300" fill="hold"/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00" fill="hold"/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7300"/>
                            </p:stCondLst>
                            <p:childTnLst>
                              <p:par>
                                <p:cTn id="14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300" fill="hold"/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00" fill="hold"/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8100"/>
                            </p:stCondLst>
                            <p:childTnLst>
                              <p:par>
                                <p:cTn id="14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300" fill="hold"/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" fill="hold"/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15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5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15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15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5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5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Line 2050">
            <a:extLst>
              <a:ext uri="{FF2B5EF4-FFF2-40B4-BE49-F238E27FC236}">
                <a16:creationId xmlns:a16="http://schemas.microsoft.com/office/drawing/2014/main" id="{27DED45A-3B4B-1F58-FB4E-40B3BE8B7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0670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39" name="Oval 2051">
            <a:extLst>
              <a:ext uri="{FF2B5EF4-FFF2-40B4-BE49-F238E27FC236}">
                <a16:creationId xmlns:a16="http://schemas.microsoft.com/office/drawing/2014/main" id="{4E359F43-2336-D35F-AB41-091BC1C70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Oval 2052">
            <a:extLst>
              <a:ext uri="{FF2B5EF4-FFF2-40B4-BE49-F238E27FC236}">
                <a16:creationId xmlns:a16="http://schemas.microsoft.com/office/drawing/2014/main" id="{1C413945-E29F-02A7-7D31-DE1157FC6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9908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1" name="Line 2053">
            <a:extLst>
              <a:ext uri="{FF2B5EF4-FFF2-40B4-BE49-F238E27FC236}">
                <a16:creationId xmlns:a16="http://schemas.microsoft.com/office/drawing/2014/main" id="{FBAAFB60-CB69-E040-81CC-AB2DDC5324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30670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2" name="Line 2054">
            <a:extLst>
              <a:ext uri="{FF2B5EF4-FFF2-40B4-BE49-F238E27FC236}">
                <a16:creationId xmlns:a16="http://schemas.microsoft.com/office/drawing/2014/main" id="{287F7300-6C5E-4FD1-057D-869B21357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976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3" name="Oval 2055">
            <a:extLst>
              <a:ext uri="{FF2B5EF4-FFF2-40B4-BE49-F238E27FC236}">
                <a16:creationId xmlns:a16="http://schemas.microsoft.com/office/drawing/2014/main" id="{2B459B3E-5BBD-878D-844B-0080BA20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5857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4" name="Oval 2056">
            <a:extLst>
              <a:ext uri="{FF2B5EF4-FFF2-40B4-BE49-F238E27FC236}">
                <a16:creationId xmlns:a16="http://schemas.microsoft.com/office/drawing/2014/main" id="{EDA1B449-F8FD-DE7F-7C3F-518AC900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Line 2057">
            <a:extLst>
              <a:ext uri="{FF2B5EF4-FFF2-40B4-BE49-F238E27FC236}">
                <a16:creationId xmlns:a16="http://schemas.microsoft.com/office/drawing/2014/main" id="{F70B3747-95F1-0FA5-D6AE-9F4FCB1565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9958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6" name="Text Box 2058">
            <a:extLst>
              <a:ext uri="{FF2B5EF4-FFF2-40B4-BE49-F238E27FC236}">
                <a16:creationId xmlns:a16="http://schemas.microsoft.com/office/drawing/2014/main" id="{BB6708A8-7933-4BC5-A837-74C5FA7BA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6747" name="Text Box 2059">
            <a:extLst>
              <a:ext uri="{FF2B5EF4-FFF2-40B4-BE49-F238E27FC236}">
                <a16:creationId xmlns:a16="http://schemas.microsoft.com/office/drawing/2014/main" id="{BBB01DCB-A77D-0AA7-0632-BAE814F47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460057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6748" name="Line 2060">
            <a:extLst>
              <a:ext uri="{FF2B5EF4-FFF2-40B4-BE49-F238E27FC236}">
                <a16:creationId xmlns:a16="http://schemas.microsoft.com/office/drawing/2014/main" id="{BB19B7BD-4DB4-8ACD-7D18-3BCB2FA018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0036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9" name="Line 2061">
            <a:extLst>
              <a:ext uri="{FF2B5EF4-FFF2-40B4-BE49-F238E27FC236}">
                <a16:creationId xmlns:a16="http://schemas.microsoft.com/office/drawing/2014/main" id="{AF527F2E-C2D0-8FBE-E0A0-9159C6919E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59245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0" name="Line 2062">
            <a:extLst>
              <a:ext uri="{FF2B5EF4-FFF2-40B4-BE49-F238E27FC236}">
                <a16:creationId xmlns:a16="http://schemas.microsoft.com/office/drawing/2014/main" id="{450AB6E1-C1A4-E212-21D6-2EA7CCA5A3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071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1" name="Oval 2063">
            <a:extLst>
              <a:ext uri="{FF2B5EF4-FFF2-40B4-BE49-F238E27FC236}">
                <a16:creationId xmlns:a16="http://schemas.microsoft.com/office/drawing/2014/main" id="{731FAB02-41D4-889A-B1D7-E4D3A01E4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2" name="Oval 2064">
            <a:extLst>
              <a:ext uri="{FF2B5EF4-FFF2-40B4-BE49-F238E27FC236}">
                <a16:creationId xmlns:a16="http://schemas.microsoft.com/office/drawing/2014/main" id="{C005E75E-2296-3D33-DB97-AC9D0698B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Line 2065">
            <a:extLst>
              <a:ext uri="{FF2B5EF4-FFF2-40B4-BE49-F238E27FC236}">
                <a16:creationId xmlns:a16="http://schemas.microsoft.com/office/drawing/2014/main" id="{9AE529C2-F972-616B-899D-C139A84FA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49815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4" name="Oval 2066">
            <a:extLst>
              <a:ext uri="{FF2B5EF4-FFF2-40B4-BE49-F238E27FC236}">
                <a16:creationId xmlns:a16="http://schemas.microsoft.com/office/drawing/2014/main" id="{125552E3-F836-7DC1-E5CC-A148A33F6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5" name="Oval 2067">
            <a:extLst>
              <a:ext uri="{FF2B5EF4-FFF2-40B4-BE49-F238E27FC236}">
                <a16:creationId xmlns:a16="http://schemas.microsoft.com/office/drawing/2014/main" id="{64E2F48A-0388-1B4E-DB8B-D0DD8C598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6" name="Line 2068">
            <a:extLst>
              <a:ext uri="{FF2B5EF4-FFF2-40B4-BE49-F238E27FC236}">
                <a16:creationId xmlns:a16="http://schemas.microsoft.com/office/drawing/2014/main" id="{8D889534-258E-C181-3B4F-43C690AFC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0718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Oval 2069">
            <a:extLst>
              <a:ext uri="{FF2B5EF4-FFF2-40B4-BE49-F238E27FC236}">
                <a16:creationId xmlns:a16="http://schemas.microsoft.com/office/drawing/2014/main" id="{821C2CD7-BB29-FC50-B14C-2BAD2D438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Oval 2070">
            <a:extLst>
              <a:ext uri="{FF2B5EF4-FFF2-40B4-BE49-F238E27FC236}">
                <a16:creationId xmlns:a16="http://schemas.microsoft.com/office/drawing/2014/main" id="{5DCFB7D1-3282-BB57-7EF6-2738884C6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0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Oval 2071">
            <a:extLst>
              <a:ext uri="{FF2B5EF4-FFF2-40B4-BE49-F238E27FC236}">
                <a16:creationId xmlns:a16="http://schemas.microsoft.com/office/drawing/2014/main" id="{044A1464-471C-F850-9C03-7E92B91D9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9196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Oval 2072">
            <a:extLst>
              <a:ext uri="{FF2B5EF4-FFF2-40B4-BE49-F238E27FC236}">
                <a16:creationId xmlns:a16="http://schemas.microsoft.com/office/drawing/2014/main" id="{27B84063-B0F0-A9BF-C752-BF1933D7D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1" name="Text Box 2073">
            <a:extLst>
              <a:ext uri="{FF2B5EF4-FFF2-40B4-BE49-F238E27FC236}">
                <a16:creationId xmlns:a16="http://schemas.microsoft.com/office/drawing/2014/main" id="{CD58D103-AEB2-39DE-5792-9A6EF7FCB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360362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6762" name="Text Box 2074">
            <a:extLst>
              <a:ext uri="{FF2B5EF4-FFF2-40B4-BE49-F238E27FC236}">
                <a16:creationId xmlns:a16="http://schemas.microsoft.com/office/drawing/2014/main" id="{6C582530-B596-3787-BBDB-4D9414903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268922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6763" name="Text Box 2075">
            <a:extLst>
              <a:ext uri="{FF2B5EF4-FFF2-40B4-BE49-F238E27FC236}">
                <a16:creationId xmlns:a16="http://schemas.microsoft.com/office/drawing/2014/main" id="{8DB7D32F-FD26-0796-1A72-475FEC3D0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6764" name="Text Box 2076">
            <a:extLst>
              <a:ext uri="{FF2B5EF4-FFF2-40B4-BE49-F238E27FC236}">
                <a16:creationId xmlns:a16="http://schemas.microsoft.com/office/drawing/2014/main" id="{85097C25-FCDF-032E-4213-3A1E775E3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a</a:t>
            </a:r>
          </a:p>
        </p:txBody>
      </p:sp>
      <p:sp>
        <p:nvSpPr>
          <p:cNvPr id="116765" name="Text Box 2077">
            <a:extLst>
              <a:ext uri="{FF2B5EF4-FFF2-40B4-BE49-F238E27FC236}">
                <a16:creationId xmlns:a16="http://schemas.microsoft.com/office/drawing/2014/main" id="{7821D9A9-1B6F-9F56-8CA8-56CE37230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4602163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6766" name="Text Box 2078">
            <a:extLst>
              <a:ext uri="{FF2B5EF4-FFF2-40B4-BE49-F238E27FC236}">
                <a16:creationId xmlns:a16="http://schemas.microsoft.com/office/drawing/2014/main" id="{87F576BF-D724-ED88-B204-D8DD75F6F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6036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6767" name="Text Box 2079">
            <a:extLst>
              <a:ext uri="{FF2B5EF4-FFF2-40B4-BE49-F238E27FC236}">
                <a16:creationId xmlns:a16="http://schemas.microsoft.com/office/drawing/2014/main" id="{F159575A-B13C-0BA1-8A87-77D0073AB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6036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b</a:t>
            </a:r>
          </a:p>
        </p:txBody>
      </p:sp>
      <p:sp>
        <p:nvSpPr>
          <p:cNvPr id="116768" name="Text Box 2080">
            <a:extLst>
              <a:ext uri="{FF2B5EF4-FFF2-40B4-BE49-F238E27FC236}">
                <a16:creationId xmlns:a16="http://schemas.microsoft.com/office/drawing/2014/main" id="{5B1EC02D-70BC-DD73-BD5F-628F493AC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6036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6769" name="Text Box 2081">
            <a:extLst>
              <a:ext uri="{FF2B5EF4-FFF2-40B4-BE49-F238E27FC236}">
                <a16:creationId xmlns:a16="http://schemas.microsoft.com/office/drawing/2014/main" id="{24D888E1-1CFC-BD6C-9F46-871B7A1F9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3603625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6770" name="Text Box 2082">
            <a:extLst>
              <a:ext uri="{FF2B5EF4-FFF2-40B4-BE49-F238E27FC236}">
                <a16:creationId xmlns:a16="http://schemas.microsoft.com/office/drawing/2014/main" id="{CE0F07BA-77D5-4F5E-1A6A-7D94A2731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602163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6771" name="Text Box 2083">
            <a:extLst>
              <a:ext uri="{FF2B5EF4-FFF2-40B4-BE49-F238E27FC236}">
                <a16:creationId xmlns:a16="http://schemas.microsoft.com/office/drawing/2014/main" id="{D596CF1B-1996-E732-7554-2150E5AC3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602163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c</a:t>
            </a:r>
          </a:p>
        </p:txBody>
      </p:sp>
      <p:sp>
        <p:nvSpPr>
          <p:cNvPr id="116772" name="Text Box 2084">
            <a:extLst>
              <a:ext uri="{FF2B5EF4-FFF2-40B4-BE49-F238E27FC236}">
                <a16:creationId xmlns:a16="http://schemas.microsoft.com/office/drawing/2014/main" id="{F2E00C39-5A29-F2EF-A409-75F58C38D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225" y="36036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6773" name="Text Box 2085">
            <a:extLst>
              <a:ext uri="{FF2B5EF4-FFF2-40B4-BE49-F238E27FC236}">
                <a16:creationId xmlns:a16="http://schemas.microsoft.com/office/drawing/2014/main" id="{B9374F30-7BB3-A011-B6D7-3999B8F81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689225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6774" name="Text Box 2086">
            <a:extLst>
              <a:ext uri="{FF2B5EF4-FFF2-40B4-BE49-F238E27FC236}">
                <a16:creationId xmlns:a16="http://schemas.microsoft.com/office/drawing/2014/main" id="{FCB712B1-D609-C61C-A319-604F4E946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6775" name="Text Box 2087">
            <a:extLst>
              <a:ext uri="{FF2B5EF4-FFF2-40B4-BE49-F238E27FC236}">
                <a16:creationId xmlns:a16="http://schemas.microsoft.com/office/drawing/2014/main" id="{F327AD8D-7AAC-C83B-E6C8-D4CB8486D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89225"/>
            <a:ext cx="33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6776" name="Text Box 2088">
            <a:extLst>
              <a:ext uri="{FF2B5EF4-FFF2-40B4-BE49-F238E27FC236}">
                <a16:creationId xmlns:a16="http://schemas.microsoft.com/office/drawing/2014/main" id="{B60DFD9F-8BB6-30A5-3364-32412EA74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5568950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e</a:t>
            </a:r>
          </a:p>
        </p:txBody>
      </p:sp>
      <p:sp>
        <p:nvSpPr>
          <p:cNvPr id="116777" name="Text Box 2089">
            <a:extLst>
              <a:ext uri="{FF2B5EF4-FFF2-40B4-BE49-F238E27FC236}">
                <a16:creationId xmlns:a16="http://schemas.microsoft.com/office/drawing/2014/main" id="{AE8D2229-9409-567F-82AF-D019E10CC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6778" name="Text Box 2090">
            <a:extLst>
              <a:ext uri="{FF2B5EF4-FFF2-40B4-BE49-F238E27FC236}">
                <a16:creationId xmlns:a16="http://schemas.microsoft.com/office/drawing/2014/main" id="{64261890-8CFD-7124-A8BD-FB5E0D976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d</a:t>
            </a:r>
          </a:p>
        </p:txBody>
      </p:sp>
      <p:sp>
        <p:nvSpPr>
          <p:cNvPr id="116779" name="Text Box 2091">
            <a:extLst>
              <a:ext uri="{FF2B5EF4-FFF2-40B4-BE49-F238E27FC236}">
                <a16:creationId xmlns:a16="http://schemas.microsoft.com/office/drawing/2014/main" id="{064D638E-B4B3-9F21-54B8-498E06A4B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5568950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6780" name="Text Box 2092">
            <a:extLst>
              <a:ext uri="{FF2B5EF4-FFF2-40B4-BE49-F238E27FC236}">
                <a16:creationId xmlns:a16="http://schemas.microsoft.com/office/drawing/2014/main" id="{D220B41D-9E18-4822-5647-65503FC40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6781" name="Text Box 2093">
            <a:extLst>
              <a:ext uri="{FF2B5EF4-FFF2-40B4-BE49-F238E27FC236}">
                <a16:creationId xmlns:a16="http://schemas.microsoft.com/office/drawing/2014/main" id="{B7BB9C6E-D0E8-9CC3-0803-ECB186BC8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60057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6782" name="Text Box 2094">
            <a:extLst>
              <a:ext uri="{FF2B5EF4-FFF2-40B4-BE49-F238E27FC236}">
                <a16:creationId xmlns:a16="http://schemas.microsoft.com/office/drawing/2014/main" id="{D8858486-101C-4346-4570-2EC2735B5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56895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6783" name="Text Box 2095">
            <a:extLst>
              <a:ext uri="{FF2B5EF4-FFF2-40B4-BE49-F238E27FC236}">
                <a16:creationId xmlns:a16="http://schemas.microsoft.com/office/drawing/2014/main" id="{BAD69373-3270-D4D7-9BE2-0ACC6E9EF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60362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6784" name="Text Box 2096">
            <a:extLst>
              <a:ext uri="{FF2B5EF4-FFF2-40B4-BE49-F238E27FC236}">
                <a16:creationId xmlns:a16="http://schemas.microsoft.com/office/drawing/2014/main" id="{C83F42FB-31B8-9A26-E2D4-433EAF898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0362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f</a:t>
            </a:r>
          </a:p>
        </p:txBody>
      </p:sp>
      <p:sp>
        <p:nvSpPr>
          <p:cNvPr id="116785" name="Text Box 2097">
            <a:extLst>
              <a:ext uri="{FF2B5EF4-FFF2-40B4-BE49-F238E27FC236}">
                <a16:creationId xmlns:a16="http://schemas.microsoft.com/office/drawing/2014/main" id="{79F555B4-60BA-185B-7165-FD18B5F82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56895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6786" name="Text Box 2098">
            <a:extLst>
              <a:ext uri="{FF2B5EF4-FFF2-40B4-BE49-F238E27FC236}">
                <a16:creationId xmlns:a16="http://schemas.microsoft.com/office/drawing/2014/main" id="{F5D9D8A0-2693-6BA4-A49B-748BA7D4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60057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g</a:t>
            </a:r>
          </a:p>
        </p:txBody>
      </p:sp>
      <p:sp>
        <p:nvSpPr>
          <p:cNvPr id="116787" name="Line 2099">
            <a:extLst>
              <a:ext uri="{FF2B5EF4-FFF2-40B4-BE49-F238E27FC236}">
                <a16:creationId xmlns:a16="http://schemas.microsoft.com/office/drawing/2014/main" id="{FA8CB868-DC60-52FC-4982-192672EB6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0313" y="398462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8" name="Text Box 2100">
            <a:extLst>
              <a:ext uri="{FF2B5EF4-FFF2-40B4-BE49-F238E27FC236}">
                <a16:creationId xmlns:a16="http://schemas.microsoft.com/office/drawing/2014/main" id="{F0591BD4-31CD-8B40-5847-C514FA7A5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0386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0">
                <a:solidFill>
                  <a:schemeClr val="accent1"/>
                </a:solidFill>
              </a:rPr>
              <a:t>step sequence</a:t>
            </a:r>
          </a:p>
        </p:txBody>
      </p:sp>
      <p:sp>
        <p:nvSpPr>
          <p:cNvPr id="116789" name="Rectangle 2101">
            <a:extLst>
              <a:ext uri="{FF2B5EF4-FFF2-40B4-BE49-F238E27FC236}">
                <a16:creationId xmlns:a16="http://schemas.microsoft.com/office/drawing/2014/main" id="{78870B9A-47EA-439B-AC2F-29AC249E2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Network</a:t>
            </a:r>
          </a:p>
        </p:txBody>
      </p:sp>
      <p:sp>
        <p:nvSpPr>
          <p:cNvPr id="116790" name="Rectangle 2102">
            <a:extLst>
              <a:ext uri="{FF2B5EF4-FFF2-40B4-BE49-F238E27FC236}">
                <a16:creationId xmlns:a16="http://schemas.microsoft.com/office/drawing/2014/main" id="{95021079-A2AF-1960-EC3A-2D645203B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i="0"/>
              <a:t>Isomorphic to Batcher’s Bitonic sorting network.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6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6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991D18A-BF5E-BBF6-794A-7A32461E3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481C9BC3-C97E-2DC9-7AB5-52B0E30F7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/>
              <a:t>Snapshot</a:t>
            </a: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06A0FDFF-7255-327B-F889-9CFD09CB2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9AC8FC21-825B-5555-DE4C-2BDA18B7F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8D61765D-A94F-A8F2-4870-D41DE0154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Oval 8">
            <a:extLst>
              <a:ext uri="{FF2B5EF4-FFF2-40B4-BE49-F238E27FC236}">
                <a16:creationId xmlns:a16="http://schemas.microsoft.com/office/drawing/2014/main" id="{C2B4A521-D9D3-1446-C539-9C1AF3181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Oval 9">
            <a:extLst>
              <a:ext uri="{FF2B5EF4-FFF2-40B4-BE49-F238E27FC236}">
                <a16:creationId xmlns:a16="http://schemas.microsoft.com/office/drawing/2014/main" id="{27CB2E72-F518-9745-7764-110DA7729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C80360AC-C193-0747-56BC-0B70818F1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407E16CB-EE28-E2F4-5DF5-4C29B8B9DB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1CF3D974-3F25-5B03-B34B-B0B99A2B1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1 bit of memory</a:t>
            </a:r>
          </a:p>
        </p:txBody>
      </p:sp>
      <p:sp>
        <p:nvSpPr>
          <p:cNvPr id="15373" name="Oval 13">
            <a:extLst>
              <a:ext uri="{FF2B5EF4-FFF2-40B4-BE49-F238E27FC236}">
                <a16:creationId xmlns:a16="http://schemas.microsoft.com/office/drawing/2014/main" id="{0FC41CC4-FE62-E03E-05C2-53AF7AA4B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5374" name="Oval 14">
            <a:extLst>
              <a:ext uri="{FF2B5EF4-FFF2-40B4-BE49-F238E27FC236}">
                <a16:creationId xmlns:a16="http://schemas.microsoft.com/office/drawing/2014/main" id="{4D77C5E3-F47B-6BD3-3738-E0579FF8A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5375" name="Oval 15">
            <a:extLst>
              <a:ext uri="{FF2B5EF4-FFF2-40B4-BE49-F238E27FC236}">
                <a16:creationId xmlns:a16="http://schemas.microsoft.com/office/drawing/2014/main" id="{123017A7-8704-9E34-E2EA-CFD6C0DE9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5376" name="Oval 16">
            <a:extLst>
              <a:ext uri="{FF2B5EF4-FFF2-40B4-BE49-F238E27FC236}">
                <a16:creationId xmlns:a16="http://schemas.microsoft.com/office/drawing/2014/main" id="{5BD17676-73D8-C8D6-98CC-BC32BDB39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5377" name="Oval 17">
            <a:extLst>
              <a:ext uri="{FF2B5EF4-FFF2-40B4-BE49-F238E27FC236}">
                <a16:creationId xmlns:a16="http://schemas.microsoft.com/office/drawing/2014/main" id="{8CCCA7DB-07CE-108A-59DC-899CB2C0D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4528005A-FA78-7794-31C9-3B4D459A1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656013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x</a:t>
            </a: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B359A03D-3C39-5065-26CF-1948A24DF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3" y="4570413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y</a:t>
            </a:r>
          </a:p>
        </p:txBody>
      </p:sp>
      <p:graphicFrame>
        <p:nvGraphicFramePr>
          <p:cNvPr id="15380" name="Object 20">
            <a:extLst>
              <a:ext uri="{FF2B5EF4-FFF2-40B4-BE49-F238E27FC236}">
                <a16:creationId xmlns:a16="http://schemas.microsoft.com/office/drawing/2014/main" id="{B2C7F148-C8E4-6E37-EAB1-A9C4992912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3429000"/>
          <a:ext cx="1081088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696700" imgH="9944100" progId="Equation.3">
                  <p:embed/>
                </p:oleObj>
              </mc:Choice>
              <mc:Fallback>
                <p:oleObj name="Equation" r:id="rId3" imgW="11696700" imgH="99441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429000"/>
                        <a:ext cx="1081088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21">
            <a:extLst>
              <a:ext uri="{FF2B5EF4-FFF2-40B4-BE49-F238E27FC236}">
                <a16:creationId xmlns:a16="http://schemas.microsoft.com/office/drawing/2014/main" id="{770BF90C-FF66-8120-80F1-602990D0B1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4506913"/>
          <a:ext cx="10668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696700" imgH="9944100" progId="Equation.3">
                  <p:embed/>
                </p:oleObj>
              </mc:Choice>
              <mc:Fallback>
                <p:oleObj name="Equation" r:id="rId5" imgW="11696700" imgH="9944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506913"/>
                        <a:ext cx="1066800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3" name="Rectangle 23">
            <a:extLst>
              <a:ext uri="{FF2B5EF4-FFF2-40B4-BE49-F238E27FC236}">
                <a16:creationId xmlns:a16="http://schemas.microsoft.com/office/drawing/2014/main" id="{8A48F3A9-F8B8-8AED-236E-52C9C9577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Balancer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>
            <a:extLst>
              <a:ext uri="{FF2B5EF4-FFF2-40B4-BE49-F238E27FC236}">
                <a16:creationId xmlns:a16="http://schemas.microsoft.com/office/drawing/2014/main" id="{D2F5A4D9-5846-9643-1E4C-1747564AA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0670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Oval 3">
            <a:extLst>
              <a:ext uri="{FF2B5EF4-FFF2-40B4-BE49-F238E27FC236}">
                <a16:creationId xmlns:a16="http://schemas.microsoft.com/office/drawing/2014/main" id="{60A05E9E-49E8-DF1B-A70F-000BE93F3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Oval 4">
            <a:extLst>
              <a:ext uri="{FF2B5EF4-FFF2-40B4-BE49-F238E27FC236}">
                <a16:creationId xmlns:a16="http://schemas.microsoft.com/office/drawing/2014/main" id="{C4897D32-4F3E-248E-2C96-DF3ADC8B5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9908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>
            <a:extLst>
              <a:ext uri="{FF2B5EF4-FFF2-40B4-BE49-F238E27FC236}">
                <a16:creationId xmlns:a16="http://schemas.microsoft.com/office/drawing/2014/main" id="{F3ECDE2E-629E-1BA1-58AB-90303BD4C8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30670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>
            <a:extLst>
              <a:ext uri="{FF2B5EF4-FFF2-40B4-BE49-F238E27FC236}">
                <a16:creationId xmlns:a16="http://schemas.microsoft.com/office/drawing/2014/main" id="{E5EAAF9D-5E96-CCD7-AA24-68CF30E825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976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7">
            <a:extLst>
              <a:ext uri="{FF2B5EF4-FFF2-40B4-BE49-F238E27FC236}">
                <a16:creationId xmlns:a16="http://schemas.microsoft.com/office/drawing/2014/main" id="{8963CBB2-81DA-3805-B3AC-7C5BA48A7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5857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8">
            <a:extLst>
              <a:ext uri="{FF2B5EF4-FFF2-40B4-BE49-F238E27FC236}">
                <a16:creationId xmlns:a16="http://schemas.microsoft.com/office/drawing/2014/main" id="{DD9DFCFC-DE27-F637-0A61-24C7457DB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9">
            <a:extLst>
              <a:ext uri="{FF2B5EF4-FFF2-40B4-BE49-F238E27FC236}">
                <a16:creationId xmlns:a16="http://schemas.microsoft.com/office/drawing/2014/main" id="{2D05C117-CC6F-06FF-744E-02754906FB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9958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D6FAAA48-EC7B-AD4C-4F4F-0DAB70337E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0036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>
            <a:extLst>
              <a:ext uri="{FF2B5EF4-FFF2-40B4-BE49-F238E27FC236}">
                <a16:creationId xmlns:a16="http://schemas.microsoft.com/office/drawing/2014/main" id="{DA51A4D7-4749-CDF7-1EB1-7D34D97983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59245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>
            <a:extLst>
              <a:ext uri="{FF2B5EF4-FFF2-40B4-BE49-F238E27FC236}">
                <a16:creationId xmlns:a16="http://schemas.microsoft.com/office/drawing/2014/main" id="{FFF563AC-92BE-BFD0-CD87-27D95EBFDF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071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Oval 13">
            <a:extLst>
              <a:ext uri="{FF2B5EF4-FFF2-40B4-BE49-F238E27FC236}">
                <a16:creationId xmlns:a16="http://schemas.microsoft.com/office/drawing/2014/main" id="{F27DD6DF-A9F9-28A9-7F7F-967536F3B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Oval 14">
            <a:extLst>
              <a:ext uri="{FF2B5EF4-FFF2-40B4-BE49-F238E27FC236}">
                <a16:creationId xmlns:a16="http://schemas.microsoft.com/office/drawing/2014/main" id="{0EA2B80F-7219-4432-A1EA-F8A0AC920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>
            <a:extLst>
              <a:ext uri="{FF2B5EF4-FFF2-40B4-BE49-F238E27FC236}">
                <a16:creationId xmlns:a16="http://schemas.microsoft.com/office/drawing/2014/main" id="{8086313C-5B9F-3FC8-A01F-3A0EA9A05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49815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Oval 16">
            <a:extLst>
              <a:ext uri="{FF2B5EF4-FFF2-40B4-BE49-F238E27FC236}">
                <a16:creationId xmlns:a16="http://schemas.microsoft.com/office/drawing/2014/main" id="{9214818B-A4F6-F2BB-5102-B44767F7C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Oval 17">
            <a:extLst>
              <a:ext uri="{FF2B5EF4-FFF2-40B4-BE49-F238E27FC236}">
                <a16:creationId xmlns:a16="http://schemas.microsoft.com/office/drawing/2014/main" id="{1C54BC87-8AA0-DC38-C1CB-D285AB0B4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>
            <a:extLst>
              <a:ext uri="{FF2B5EF4-FFF2-40B4-BE49-F238E27FC236}">
                <a16:creationId xmlns:a16="http://schemas.microsoft.com/office/drawing/2014/main" id="{3D405982-2FBC-1DA3-2A4E-3DA704372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0718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Oval 19">
            <a:extLst>
              <a:ext uri="{FF2B5EF4-FFF2-40B4-BE49-F238E27FC236}">
                <a16:creationId xmlns:a16="http://schemas.microsoft.com/office/drawing/2014/main" id="{6061981A-B1BD-69EB-4EC4-C6D1B9F72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Oval 20">
            <a:extLst>
              <a:ext uri="{FF2B5EF4-FFF2-40B4-BE49-F238E27FC236}">
                <a16:creationId xmlns:a16="http://schemas.microsoft.com/office/drawing/2014/main" id="{104D2BE0-E1C3-B17E-33BD-8534B1645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0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Oval 21">
            <a:extLst>
              <a:ext uri="{FF2B5EF4-FFF2-40B4-BE49-F238E27FC236}">
                <a16:creationId xmlns:a16="http://schemas.microsoft.com/office/drawing/2014/main" id="{97F9BE9A-A4A6-9968-14D9-A587E8271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9196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Oval 22">
            <a:extLst>
              <a:ext uri="{FF2B5EF4-FFF2-40B4-BE49-F238E27FC236}">
                <a16:creationId xmlns:a16="http://schemas.microsoft.com/office/drawing/2014/main" id="{62339CE2-7DBD-8FBC-A38B-79AF004A9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23">
            <a:extLst>
              <a:ext uri="{FF2B5EF4-FFF2-40B4-BE49-F238E27FC236}">
                <a16:creationId xmlns:a16="http://schemas.microsoft.com/office/drawing/2014/main" id="{69F72CE9-9300-4672-D2FB-227F49660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0313" y="398462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24" name="Group 24">
            <a:extLst>
              <a:ext uri="{FF2B5EF4-FFF2-40B4-BE49-F238E27FC236}">
                <a16:creationId xmlns:a16="http://schemas.microsoft.com/office/drawing/2014/main" id="{A4D767DE-6DB2-99B8-288F-2B10CC9BDFE5}"/>
              </a:ext>
            </a:extLst>
          </p:cNvPr>
          <p:cNvGrpSpPr>
            <a:grpSpLocks/>
          </p:cNvGrpSpPr>
          <p:nvPr/>
        </p:nvGrpSpPr>
        <p:grpSpPr bwMode="auto">
          <a:xfrm>
            <a:off x="1935163" y="2713038"/>
            <a:ext cx="325437" cy="3230562"/>
            <a:chOff x="960" y="1597"/>
            <a:chExt cx="205" cy="2035"/>
          </a:xfrm>
        </p:grpSpPr>
        <p:sp>
          <p:nvSpPr>
            <p:cNvPr id="25625" name="Text Box 25">
              <a:extLst>
                <a:ext uri="{FF2B5EF4-FFF2-40B4-BE49-F238E27FC236}">
                  <a16:creationId xmlns:a16="http://schemas.microsoft.com/office/drawing/2014/main" id="{127805AC-D1B9-F40A-7EAE-0293B9BA6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25626" name="Text Box 26">
              <a:extLst>
                <a:ext uri="{FF2B5EF4-FFF2-40B4-BE49-F238E27FC236}">
                  <a16:creationId xmlns:a16="http://schemas.microsoft.com/office/drawing/2014/main" id="{EC3F1F50-B839-C335-D2A0-1DB91C1006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5627" name="Text Box 27">
              <a:extLst>
                <a:ext uri="{FF2B5EF4-FFF2-40B4-BE49-F238E27FC236}">
                  <a16:creationId xmlns:a16="http://schemas.microsoft.com/office/drawing/2014/main" id="{D87ECB5F-E236-F07C-17F6-CF45346C0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25628" name="Text Box 28">
              <a:extLst>
                <a:ext uri="{FF2B5EF4-FFF2-40B4-BE49-F238E27FC236}">
                  <a16:creationId xmlns:a16="http://schemas.microsoft.com/office/drawing/2014/main" id="{73D7DDFA-F2A2-7E49-ED5B-C19B0D149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25629" name="Group 29">
            <a:extLst>
              <a:ext uri="{FF2B5EF4-FFF2-40B4-BE49-F238E27FC236}">
                <a16:creationId xmlns:a16="http://schemas.microsoft.com/office/drawing/2014/main" id="{789C6BCE-8885-5035-D7DE-7B84A33ABE76}"/>
              </a:ext>
            </a:extLst>
          </p:cNvPr>
          <p:cNvGrpSpPr>
            <a:grpSpLocks/>
          </p:cNvGrpSpPr>
          <p:nvPr/>
        </p:nvGrpSpPr>
        <p:grpSpPr bwMode="auto">
          <a:xfrm>
            <a:off x="3173413" y="2713038"/>
            <a:ext cx="325437" cy="3230562"/>
            <a:chOff x="1740" y="1597"/>
            <a:chExt cx="205" cy="2035"/>
          </a:xfrm>
        </p:grpSpPr>
        <p:sp>
          <p:nvSpPr>
            <p:cNvPr id="25630" name="Text Box 30">
              <a:extLst>
                <a:ext uri="{FF2B5EF4-FFF2-40B4-BE49-F238E27FC236}">
                  <a16:creationId xmlns:a16="http://schemas.microsoft.com/office/drawing/2014/main" id="{688FF64E-6C26-AE44-93EF-73A903DE12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5631" name="Text Box 31">
              <a:extLst>
                <a:ext uri="{FF2B5EF4-FFF2-40B4-BE49-F238E27FC236}">
                  <a16:creationId xmlns:a16="http://schemas.microsoft.com/office/drawing/2014/main" id="{B917A678-B3DF-C936-A2E2-37E574403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5632" name="Text Box 32">
              <a:extLst>
                <a:ext uri="{FF2B5EF4-FFF2-40B4-BE49-F238E27FC236}">
                  <a16:creationId xmlns:a16="http://schemas.microsoft.com/office/drawing/2014/main" id="{DC8C071A-604B-0F08-04FC-B0E211253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5633" name="Text Box 33">
              <a:extLst>
                <a:ext uri="{FF2B5EF4-FFF2-40B4-BE49-F238E27FC236}">
                  <a16:creationId xmlns:a16="http://schemas.microsoft.com/office/drawing/2014/main" id="{0DB7787A-E12E-2230-6EA3-AF5DB200C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25634" name="Group 34">
            <a:extLst>
              <a:ext uri="{FF2B5EF4-FFF2-40B4-BE49-F238E27FC236}">
                <a16:creationId xmlns:a16="http://schemas.microsoft.com/office/drawing/2014/main" id="{89171A69-B8DC-8824-BD27-7F276E675A15}"/>
              </a:ext>
            </a:extLst>
          </p:cNvPr>
          <p:cNvGrpSpPr>
            <a:grpSpLocks/>
          </p:cNvGrpSpPr>
          <p:nvPr/>
        </p:nvGrpSpPr>
        <p:grpSpPr bwMode="auto">
          <a:xfrm>
            <a:off x="5535613" y="2713038"/>
            <a:ext cx="325437" cy="3230562"/>
            <a:chOff x="3132" y="1597"/>
            <a:chExt cx="205" cy="2035"/>
          </a:xfrm>
        </p:grpSpPr>
        <p:sp>
          <p:nvSpPr>
            <p:cNvPr id="25635" name="Text Box 35">
              <a:extLst>
                <a:ext uri="{FF2B5EF4-FFF2-40B4-BE49-F238E27FC236}">
                  <a16:creationId xmlns:a16="http://schemas.microsoft.com/office/drawing/2014/main" id="{0BDE5568-A8DC-0B49-15FF-9DE95BE3D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5636" name="Text Box 36">
              <a:extLst>
                <a:ext uri="{FF2B5EF4-FFF2-40B4-BE49-F238E27FC236}">
                  <a16:creationId xmlns:a16="http://schemas.microsoft.com/office/drawing/2014/main" id="{A14FD80C-1B6B-99C7-2915-581C5C5B1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5637" name="Text Box 37">
              <a:extLst>
                <a:ext uri="{FF2B5EF4-FFF2-40B4-BE49-F238E27FC236}">
                  <a16:creationId xmlns:a16="http://schemas.microsoft.com/office/drawing/2014/main" id="{16EE0874-9F40-C114-1CDF-3CD3FBE659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5638" name="Text Box 38">
              <a:extLst>
                <a:ext uri="{FF2B5EF4-FFF2-40B4-BE49-F238E27FC236}">
                  <a16:creationId xmlns:a16="http://schemas.microsoft.com/office/drawing/2014/main" id="{849AB42E-70FC-B99B-BCAE-6536F4D43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25639" name="Group 39">
            <a:extLst>
              <a:ext uri="{FF2B5EF4-FFF2-40B4-BE49-F238E27FC236}">
                <a16:creationId xmlns:a16="http://schemas.microsoft.com/office/drawing/2014/main" id="{E1B3108A-B1DA-22F7-CD07-7A764A1517BB}"/>
              </a:ext>
            </a:extLst>
          </p:cNvPr>
          <p:cNvGrpSpPr>
            <a:grpSpLocks/>
          </p:cNvGrpSpPr>
          <p:nvPr/>
        </p:nvGrpSpPr>
        <p:grpSpPr bwMode="auto">
          <a:xfrm>
            <a:off x="6907213" y="2713038"/>
            <a:ext cx="325437" cy="3230562"/>
            <a:chOff x="3984" y="1597"/>
            <a:chExt cx="205" cy="2035"/>
          </a:xfrm>
        </p:grpSpPr>
        <p:sp>
          <p:nvSpPr>
            <p:cNvPr id="25640" name="Text Box 40">
              <a:extLst>
                <a:ext uri="{FF2B5EF4-FFF2-40B4-BE49-F238E27FC236}">
                  <a16:creationId xmlns:a16="http://schemas.microsoft.com/office/drawing/2014/main" id="{B71EBB8F-647A-8B70-50B3-966FF6085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5641" name="Text Box 41">
              <a:extLst>
                <a:ext uri="{FF2B5EF4-FFF2-40B4-BE49-F238E27FC236}">
                  <a16:creationId xmlns:a16="http://schemas.microsoft.com/office/drawing/2014/main" id="{BAF50933-A71F-A2BA-3A5E-362BF2EB8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5642" name="Text Box 42">
              <a:extLst>
                <a:ext uri="{FF2B5EF4-FFF2-40B4-BE49-F238E27FC236}">
                  <a16:creationId xmlns:a16="http://schemas.microsoft.com/office/drawing/2014/main" id="{7E28A62F-BAF2-8082-F590-62B4156DB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5643" name="Text Box 43">
              <a:extLst>
                <a:ext uri="{FF2B5EF4-FFF2-40B4-BE49-F238E27FC236}">
                  <a16:creationId xmlns:a16="http://schemas.microsoft.com/office/drawing/2014/main" id="{A06D6F3C-DA75-D17D-C3AC-C30167EAE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sp>
        <p:nvSpPr>
          <p:cNvPr id="25646" name="Rectangle 46">
            <a:extLst>
              <a:ext uri="{FF2B5EF4-FFF2-40B4-BE49-F238E27FC236}">
                <a16:creationId xmlns:a16="http://schemas.microsoft.com/office/drawing/2014/main" id="{B7D547E2-E512-5205-D3CA-D00D47C8C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830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>
                <a:solidFill>
                  <a:schemeClr val="accent1"/>
                </a:solidFill>
              </a:rPr>
              <a:t>Execution trace</a:t>
            </a:r>
            <a:r>
              <a:rPr lang="en-US" altLang="en-US" sz="2400" i="0"/>
              <a:t>: token counts on all wires</a:t>
            </a:r>
          </a:p>
        </p:txBody>
      </p:sp>
      <p:sp>
        <p:nvSpPr>
          <p:cNvPr id="25647" name="Rectangle 47">
            <a:extLst>
              <a:ext uri="{FF2B5EF4-FFF2-40B4-BE49-F238E27FC236}">
                <a16:creationId xmlns:a16="http://schemas.microsoft.com/office/drawing/2014/main" id="{155CDA78-3DA6-CF75-1029-ECB4BC571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0"/>
              <a:t>Counting Network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89" name="Oval 2149">
            <a:extLst>
              <a:ext uri="{FF2B5EF4-FFF2-40B4-BE49-F238E27FC236}">
                <a16:creationId xmlns:a16="http://schemas.microsoft.com/office/drawing/2014/main" id="{A4E0A2C5-CAD0-B6DF-0F62-D5EE80575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600200"/>
            <a:ext cx="4495800" cy="2743200"/>
          </a:xfrm>
          <a:prstGeom prst="ellipse">
            <a:avLst/>
          </a:prstGeom>
          <a:gradFill rotWithShape="0">
            <a:gsLst>
              <a:gs pos="0">
                <a:srgbClr val="CCFFCC"/>
              </a:gs>
              <a:gs pos="100000">
                <a:srgbClr val="CCFFCC">
                  <a:gamma/>
                  <a:tint val="1058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0161" dir="42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i="0"/>
          </a:p>
        </p:txBody>
      </p:sp>
      <p:grpSp>
        <p:nvGrpSpPr>
          <p:cNvPr id="114795" name="Group 2155">
            <a:extLst>
              <a:ext uri="{FF2B5EF4-FFF2-40B4-BE49-F238E27FC236}">
                <a16:creationId xmlns:a16="http://schemas.microsoft.com/office/drawing/2014/main" id="{FEB89DEF-826F-FCB4-D975-C263626C931F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114800"/>
            <a:ext cx="3729038" cy="2362200"/>
            <a:chOff x="1728" y="2592"/>
            <a:chExt cx="2349" cy="1488"/>
          </a:xfrm>
        </p:grpSpPr>
        <p:sp>
          <p:nvSpPr>
            <p:cNvPr id="114744" name="Rectangle 2104">
              <a:extLst>
                <a:ext uri="{FF2B5EF4-FFF2-40B4-BE49-F238E27FC236}">
                  <a16:creationId xmlns:a16="http://schemas.microsoft.com/office/drawing/2014/main" id="{245BEB00-3CD7-518B-F730-6B5E603B0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1" y="2592"/>
              <a:ext cx="1203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9" name="Line 2119">
              <a:extLst>
                <a:ext uri="{FF2B5EF4-FFF2-40B4-BE49-F238E27FC236}">
                  <a16:creationId xmlns:a16="http://schemas.microsoft.com/office/drawing/2014/main" id="{EC88C531-A239-F317-0A25-E89E26845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5" y="288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60" name="Line 2120">
              <a:extLst>
                <a:ext uri="{FF2B5EF4-FFF2-40B4-BE49-F238E27FC236}">
                  <a16:creationId xmlns:a16="http://schemas.microsoft.com/office/drawing/2014/main" id="{4529DC27-0C68-1012-BEF4-350E295BAC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5" y="336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63" name="Line 2123">
              <a:extLst>
                <a:ext uri="{FF2B5EF4-FFF2-40B4-BE49-F238E27FC236}">
                  <a16:creationId xmlns:a16="http://schemas.microsoft.com/office/drawing/2014/main" id="{A04ED9B5-4B11-74D6-ADC2-7F82562155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88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64" name="Line 2124">
              <a:extLst>
                <a:ext uri="{FF2B5EF4-FFF2-40B4-BE49-F238E27FC236}">
                  <a16:creationId xmlns:a16="http://schemas.microsoft.com/office/drawing/2014/main" id="{4F64B265-DF22-5866-F4DD-B522A2E5A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336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4767" name="Object 2127">
              <a:extLst>
                <a:ext uri="{FF2B5EF4-FFF2-40B4-BE49-F238E27FC236}">
                  <a16:creationId xmlns:a16="http://schemas.microsoft.com/office/drawing/2014/main" id="{798C0B12-5F20-5B8F-8EFC-C41F072AD62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28" y="2760"/>
            <a:ext cx="189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797300" imgH="5270500" progId="Equation.3">
                    <p:embed/>
                  </p:oleObj>
                </mc:Choice>
                <mc:Fallback>
                  <p:oleObj name="Equation" r:id="rId3" imgW="3797300" imgH="5270500" progId="Equation.3">
                    <p:embed/>
                    <p:pic>
                      <p:nvPicPr>
                        <p:cNvPr id="0" name="Object 21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2760"/>
                          <a:ext cx="189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4770" name="Text Box 2130">
              <a:extLst>
                <a:ext uri="{FF2B5EF4-FFF2-40B4-BE49-F238E27FC236}">
                  <a16:creationId xmlns:a16="http://schemas.microsoft.com/office/drawing/2014/main" id="{348E4D52-8D5C-E924-EAD2-964B0A98C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792"/>
              <a:ext cx="2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9900"/>
                  </a:solidFill>
                </a:rPr>
                <a:t>concurrent data structure</a:t>
              </a:r>
            </a:p>
          </p:txBody>
        </p:sp>
        <p:sp>
          <p:nvSpPr>
            <p:cNvPr id="114774" name="Rectangle 2134">
              <a:extLst>
                <a:ext uri="{FF2B5EF4-FFF2-40B4-BE49-F238E27FC236}">
                  <a16:creationId xmlns:a16="http://schemas.microsoft.com/office/drawing/2014/main" id="{9A48A5EA-4175-DD0A-56EE-8F0346F5E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784"/>
              <a:ext cx="256" cy="27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14775" name="Rectangle 2135">
              <a:extLst>
                <a:ext uri="{FF2B5EF4-FFF2-40B4-BE49-F238E27FC236}">
                  <a16:creationId xmlns:a16="http://schemas.microsoft.com/office/drawing/2014/main" id="{EAF7D8F1-2FC7-1640-D3B5-A4715F0E7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8" y="2784"/>
              <a:ext cx="256" cy="27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114778" name="Rectangle 2138">
              <a:extLst>
                <a:ext uri="{FF2B5EF4-FFF2-40B4-BE49-F238E27FC236}">
                  <a16:creationId xmlns:a16="http://schemas.microsoft.com/office/drawing/2014/main" id="{6CEBE93D-D730-B5E4-9BF0-91C6DFBBD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233"/>
              <a:ext cx="256" cy="27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14779" name="Rectangle 2139">
              <a:extLst>
                <a:ext uri="{FF2B5EF4-FFF2-40B4-BE49-F238E27FC236}">
                  <a16:creationId xmlns:a16="http://schemas.microsoft.com/office/drawing/2014/main" id="{4BBB9FE2-C279-83ED-87B3-5B5297F5F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8" y="3233"/>
              <a:ext cx="256" cy="27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graphicFrame>
          <p:nvGraphicFramePr>
            <p:cNvPr id="114782" name="Object 2142">
              <a:extLst>
                <a:ext uri="{FF2B5EF4-FFF2-40B4-BE49-F238E27FC236}">
                  <a16:creationId xmlns:a16="http://schemas.microsoft.com/office/drawing/2014/main" id="{A19CE7DA-DC05-4976-3328-7E36648D68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88" y="3240"/>
            <a:ext cx="189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797300" imgH="5270500" progId="Equation.3">
                    <p:embed/>
                  </p:oleObj>
                </mc:Choice>
                <mc:Fallback>
                  <p:oleObj name="Equation" r:id="rId5" imgW="3797300" imgH="5270500" progId="Equation.3">
                    <p:embed/>
                    <p:pic>
                      <p:nvPicPr>
                        <p:cNvPr id="0" name="Object 2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3240"/>
                          <a:ext cx="189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4690" name="Rectangle 2050">
            <a:extLst>
              <a:ext uri="{FF2B5EF4-FFF2-40B4-BE49-F238E27FC236}">
                <a16:creationId xmlns:a16="http://schemas.microsoft.com/office/drawing/2014/main" id="{ADCE456C-A247-128B-BD13-7AD53BF8D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114776" name="AutoShape 2136">
            <a:extLst>
              <a:ext uri="{FF2B5EF4-FFF2-40B4-BE49-F238E27FC236}">
                <a16:creationId xmlns:a16="http://schemas.microsoft.com/office/drawing/2014/main" id="{FC6836C2-DCCD-5322-EDB4-2620B31F3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567238"/>
            <a:ext cx="304800" cy="322262"/>
          </a:xfrm>
          <a:prstGeom prst="irregularSeal1">
            <a:avLst/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77" name="Rectangle 2137">
            <a:extLst>
              <a:ext uri="{FF2B5EF4-FFF2-40B4-BE49-F238E27FC236}">
                <a16:creationId xmlns:a16="http://schemas.microsoft.com/office/drawing/2014/main" id="{06AA50E5-2991-6E9B-1CF2-BD9D752DB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7325" y="4422775"/>
            <a:ext cx="406400" cy="4302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14781" name="Rectangle 2141">
            <a:extLst>
              <a:ext uri="{FF2B5EF4-FFF2-40B4-BE49-F238E27FC236}">
                <a16:creationId xmlns:a16="http://schemas.microsoft.com/office/drawing/2014/main" id="{79CBEE20-C634-C03E-CC71-BC808AF7E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590800"/>
            <a:ext cx="4038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i="0"/>
              <a:t>No lost tokens</a:t>
            </a:r>
          </a:p>
        </p:txBody>
      </p:sp>
      <p:sp>
        <p:nvSpPr>
          <p:cNvPr id="114783" name="Rectangle 2143">
            <a:extLst>
              <a:ext uri="{FF2B5EF4-FFF2-40B4-BE49-F238E27FC236}">
                <a16:creationId xmlns:a16="http://schemas.microsoft.com/office/drawing/2014/main" id="{484808CF-4187-1451-F060-43B6F2CC4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670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2400" i="0"/>
          </a:p>
        </p:txBody>
      </p:sp>
      <p:sp>
        <p:nvSpPr>
          <p:cNvPr id="114784" name="Text Box 2144">
            <a:extLst>
              <a:ext uri="{FF2B5EF4-FFF2-40B4-BE49-F238E27FC236}">
                <a16:creationId xmlns:a16="http://schemas.microsoft.com/office/drawing/2014/main" id="{FD97BE9C-BF5C-976B-AF64-237A79451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1336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No errors in </a:t>
            </a:r>
            <a:r>
              <a:rPr lang="en-US" altLang="en-US">
                <a:solidFill>
                  <a:schemeClr val="tx2"/>
                </a:solidFill>
              </a:rPr>
              <a:t>control:</a:t>
            </a:r>
            <a:endParaRPr lang="en-US" altLang="en-US"/>
          </a:p>
        </p:txBody>
      </p:sp>
      <p:sp>
        <p:nvSpPr>
          <p:cNvPr id="114787" name="Oval 2147">
            <a:extLst>
              <a:ext uri="{FF2B5EF4-FFF2-40B4-BE49-F238E27FC236}">
                <a16:creationId xmlns:a16="http://schemas.microsoft.com/office/drawing/2014/main" id="{CB56DA1B-D217-F81E-C455-21C898D75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47800"/>
            <a:ext cx="4495800" cy="2743200"/>
          </a:xfrm>
          <a:prstGeom prst="ellipse">
            <a:avLst/>
          </a:prstGeom>
          <a:gradFill rotWithShape="0">
            <a:gsLst>
              <a:gs pos="0">
                <a:srgbClr val="CCFFCC"/>
              </a:gs>
              <a:gs pos="100000">
                <a:srgbClr val="CCFFCC">
                  <a:gamma/>
                  <a:tint val="1058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0161" dir="42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i="0"/>
          </a:p>
        </p:txBody>
      </p:sp>
      <p:sp>
        <p:nvSpPr>
          <p:cNvPr id="114769" name="Text Box 2129">
            <a:extLst>
              <a:ext uri="{FF2B5EF4-FFF2-40B4-BE49-F238E27FC236}">
                <a16:creationId xmlns:a16="http://schemas.microsoft.com/office/drawing/2014/main" id="{1ECAC2E4-088A-2823-979A-E36336C5E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133600"/>
            <a:ext cx="419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Dynamic faults in the </a:t>
            </a:r>
            <a:r>
              <a:rPr lang="en-US" altLang="en-US">
                <a:solidFill>
                  <a:schemeClr val="tx2"/>
                </a:solidFill>
              </a:rPr>
              <a:t>data structure:</a:t>
            </a:r>
            <a:r>
              <a:rPr lang="en-US" altLang="en-US"/>
              <a:t> </a:t>
            </a:r>
          </a:p>
        </p:txBody>
      </p:sp>
      <p:sp>
        <p:nvSpPr>
          <p:cNvPr id="114785" name="Rectangle 2145">
            <a:extLst>
              <a:ext uri="{FF2B5EF4-FFF2-40B4-BE49-F238E27FC236}">
                <a16:creationId xmlns:a16="http://schemas.microsoft.com/office/drawing/2014/main" id="{055B6C9A-6759-718D-156B-CD306075A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71800"/>
            <a:ext cx="411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i="0"/>
              <a:t>Corrupted data</a:t>
            </a:r>
          </a:p>
        </p:txBody>
      </p:sp>
      <p:sp>
        <p:nvSpPr>
          <p:cNvPr id="114798" name="Rectangle 2158">
            <a:extLst>
              <a:ext uri="{FF2B5EF4-FFF2-40B4-BE49-F238E27FC236}">
                <a16:creationId xmlns:a16="http://schemas.microsoft.com/office/drawing/2014/main" id="{5557125D-28B9-947B-3C70-CDF51655F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52800"/>
            <a:ext cx="411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i="0"/>
              <a:t>Inaccessible data</a:t>
            </a:r>
          </a:p>
        </p:txBody>
      </p:sp>
      <p:sp>
        <p:nvSpPr>
          <p:cNvPr id="114799" name="Rectangle 2159">
            <a:extLst>
              <a:ext uri="{FF2B5EF4-FFF2-40B4-BE49-F238E27FC236}">
                <a16:creationId xmlns:a16="http://schemas.microsoft.com/office/drawing/2014/main" id="{0FBB1963-2A5E-29B8-36A9-02A9B953E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9718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i="0"/>
              <a:t>No errors in network wiring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4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4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4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obotz defaul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114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114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4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4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4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4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4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4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F03C6A11-05A2-15F9-E34F-970ED5D81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6828AB59-E3E4-5BDE-A365-D955F539F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B356DAEE-DF89-EE4B-8CC4-BF63A28FB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79877" name="Line 5">
            <a:extLst>
              <a:ext uri="{FF2B5EF4-FFF2-40B4-BE49-F238E27FC236}">
                <a16:creationId xmlns:a16="http://schemas.microsoft.com/office/drawing/2014/main" id="{9B497B6D-A59D-216A-08ED-4D931E0011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Oval 6">
            <a:extLst>
              <a:ext uri="{FF2B5EF4-FFF2-40B4-BE49-F238E27FC236}">
                <a16:creationId xmlns:a16="http://schemas.microsoft.com/office/drawing/2014/main" id="{35B1C5C0-A9C2-BB03-27C8-A56F7A201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Oval 7">
            <a:extLst>
              <a:ext uri="{FF2B5EF4-FFF2-40B4-BE49-F238E27FC236}">
                <a16:creationId xmlns:a16="http://schemas.microsoft.com/office/drawing/2014/main" id="{2D9C6C74-958E-FC3D-5DCA-CD3A71CEB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0" name="Line 8">
            <a:extLst>
              <a:ext uri="{FF2B5EF4-FFF2-40B4-BE49-F238E27FC236}">
                <a16:creationId xmlns:a16="http://schemas.microsoft.com/office/drawing/2014/main" id="{F7F14AF7-5679-AD85-7875-251093D63E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Line 9">
            <a:extLst>
              <a:ext uri="{FF2B5EF4-FFF2-40B4-BE49-F238E27FC236}">
                <a16:creationId xmlns:a16="http://schemas.microsoft.com/office/drawing/2014/main" id="{E1C0E963-9F55-676E-3DAC-1787CDADEA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2" name="Rectangle 10">
            <a:extLst>
              <a:ext uri="{FF2B5EF4-FFF2-40B4-BE49-F238E27FC236}">
                <a16:creationId xmlns:a16="http://schemas.microsoft.com/office/drawing/2014/main" id="{E9458B39-B188-2994-D29E-A03D98A1A6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79885" name="Oval 13">
            <a:extLst>
              <a:ext uri="{FF2B5EF4-FFF2-40B4-BE49-F238E27FC236}">
                <a16:creationId xmlns:a16="http://schemas.microsoft.com/office/drawing/2014/main" id="{AEB6CBF2-4A8A-9307-72D7-800ED574B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9886" name="Oval 14">
            <a:extLst>
              <a:ext uri="{FF2B5EF4-FFF2-40B4-BE49-F238E27FC236}">
                <a16:creationId xmlns:a16="http://schemas.microsoft.com/office/drawing/2014/main" id="{B151229F-4D05-E3F5-B66D-34764E3F7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8E87F414-F766-0676-3052-49698479E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11FEB97F-39BF-38F5-5FB9-173696988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87044" name="Text Box 4">
            <a:extLst>
              <a:ext uri="{FF2B5EF4-FFF2-40B4-BE49-F238E27FC236}">
                <a16:creationId xmlns:a16="http://schemas.microsoft.com/office/drawing/2014/main" id="{8380D68F-5163-877E-B8AA-29E7C167C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BCFB3231-94DE-688D-7B96-FDEFE5213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Oval 6">
            <a:extLst>
              <a:ext uri="{FF2B5EF4-FFF2-40B4-BE49-F238E27FC236}">
                <a16:creationId xmlns:a16="http://schemas.microsoft.com/office/drawing/2014/main" id="{44B14039-DC63-E532-AAF3-2876759AE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7" name="Oval 7">
            <a:extLst>
              <a:ext uri="{FF2B5EF4-FFF2-40B4-BE49-F238E27FC236}">
                <a16:creationId xmlns:a16="http://schemas.microsoft.com/office/drawing/2014/main" id="{BDC5D721-F949-7594-CCB2-A7E6F1B85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8" name="Line 8">
            <a:extLst>
              <a:ext uri="{FF2B5EF4-FFF2-40B4-BE49-F238E27FC236}">
                <a16:creationId xmlns:a16="http://schemas.microsoft.com/office/drawing/2014/main" id="{7BB15734-5A9C-0A3B-E590-B893F3F60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Line 9">
            <a:extLst>
              <a:ext uri="{FF2B5EF4-FFF2-40B4-BE49-F238E27FC236}">
                <a16:creationId xmlns:a16="http://schemas.microsoft.com/office/drawing/2014/main" id="{17FD17D2-05BD-5C02-BA7A-FD27F06514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Oval 10">
            <a:extLst>
              <a:ext uri="{FF2B5EF4-FFF2-40B4-BE49-F238E27FC236}">
                <a16:creationId xmlns:a16="http://schemas.microsoft.com/office/drawing/2014/main" id="{FC0C847C-D9A5-7B3F-B0DA-01B2A2A8F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7051" name="Oval 11">
            <a:extLst>
              <a:ext uri="{FF2B5EF4-FFF2-40B4-BE49-F238E27FC236}">
                <a16:creationId xmlns:a16="http://schemas.microsoft.com/office/drawing/2014/main" id="{70BFC9A9-2891-31E5-5641-763DFA5CA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7053" name="Rectangle 13">
            <a:extLst>
              <a:ext uri="{FF2B5EF4-FFF2-40B4-BE49-F238E27FC236}">
                <a16:creationId xmlns:a16="http://schemas.microsoft.com/office/drawing/2014/main" id="{CF6ECC18-367C-CA6F-A009-DE30792F4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grpSp>
        <p:nvGrpSpPr>
          <p:cNvPr id="87054" name="Group 14">
            <a:extLst>
              <a:ext uri="{FF2B5EF4-FFF2-40B4-BE49-F238E27FC236}">
                <a16:creationId xmlns:a16="http://schemas.microsoft.com/office/drawing/2014/main" id="{87AD7465-0B35-9654-EA07-9C9127C934B2}"/>
              </a:ext>
            </a:extLst>
          </p:cNvPr>
          <p:cNvGrpSpPr>
            <a:grpSpLocks/>
          </p:cNvGrpSpPr>
          <p:nvPr/>
        </p:nvGrpSpPr>
        <p:grpSpPr bwMode="auto">
          <a:xfrm>
            <a:off x="1889125" y="2743200"/>
            <a:ext cx="2301875" cy="1870075"/>
            <a:chOff x="1190" y="1728"/>
            <a:chExt cx="1450" cy="1178"/>
          </a:xfrm>
        </p:grpSpPr>
        <p:sp>
          <p:nvSpPr>
            <p:cNvPr id="87055" name="AutoShape 15">
              <a:extLst>
                <a:ext uri="{FF2B5EF4-FFF2-40B4-BE49-F238E27FC236}">
                  <a16:creationId xmlns:a16="http://schemas.microsoft.com/office/drawing/2014/main" id="{F656079E-6A6B-5542-3A38-479AC11F8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728"/>
              <a:ext cx="528" cy="672"/>
            </a:xfrm>
            <a:prstGeom prst="lightningBol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6" name="Text Box 16">
              <a:extLst>
                <a:ext uri="{FF2B5EF4-FFF2-40B4-BE49-F238E27FC236}">
                  <a16:creationId xmlns:a16="http://schemas.microsoft.com/office/drawing/2014/main" id="{362692FC-10CE-DE09-F793-74C16AF3D3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" y="2618"/>
              <a:ext cx="5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chemeClr val="tx2"/>
                  </a:solidFill>
                </a:rPr>
                <a:t>fault!</a:t>
              </a:r>
              <a:endParaRPr lang="en-US" altLang="en-US" sz="2800" b="1" i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5708AAC1-5A32-6589-212F-E4C79282E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383849C8-A8FC-502D-7562-AC2431CBD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58ABD29D-E85F-02BC-5AE7-47CAEA992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88069" name="Line 5">
            <a:extLst>
              <a:ext uri="{FF2B5EF4-FFF2-40B4-BE49-F238E27FC236}">
                <a16:creationId xmlns:a16="http://schemas.microsoft.com/office/drawing/2014/main" id="{B6DDC33C-F7FA-AB5E-36CA-7266828D82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0" name="Oval 6">
            <a:extLst>
              <a:ext uri="{FF2B5EF4-FFF2-40B4-BE49-F238E27FC236}">
                <a16:creationId xmlns:a16="http://schemas.microsoft.com/office/drawing/2014/main" id="{77FC8131-1D39-DC4C-90B3-4538D1C03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1" name="Oval 7">
            <a:extLst>
              <a:ext uri="{FF2B5EF4-FFF2-40B4-BE49-F238E27FC236}">
                <a16:creationId xmlns:a16="http://schemas.microsoft.com/office/drawing/2014/main" id="{6E4EA28F-973F-32DD-18E3-883C7C65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2" name="Line 8">
            <a:extLst>
              <a:ext uri="{FF2B5EF4-FFF2-40B4-BE49-F238E27FC236}">
                <a16:creationId xmlns:a16="http://schemas.microsoft.com/office/drawing/2014/main" id="{5C7A08E2-7967-B276-317B-931037ECB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Line 9">
            <a:extLst>
              <a:ext uri="{FF2B5EF4-FFF2-40B4-BE49-F238E27FC236}">
                <a16:creationId xmlns:a16="http://schemas.microsoft.com/office/drawing/2014/main" id="{16D4136D-565C-96FF-4D60-7083ECA1F5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4" name="Oval 10">
            <a:extLst>
              <a:ext uri="{FF2B5EF4-FFF2-40B4-BE49-F238E27FC236}">
                <a16:creationId xmlns:a16="http://schemas.microsoft.com/office/drawing/2014/main" id="{FAF32932-2884-6F1B-749E-E54F4A7BA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8075" name="Oval 11">
            <a:extLst>
              <a:ext uri="{FF2B5EF4-FFF2-40B4-BE49-F238E27FC236}">
                <a16:creationId xmlns:a16="http://schemas.microsoft.com/office/drawing/2014/main" id="{95702988-4B17-6797-12E5-13A150788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8077" name="Rectangle 13">
            <a:extLst>
              <a:ext uri="{FF2B5EF4-FFF2-40B4-BE49-F238E27FC236}">
                <a16:creationId xmlns:a16="http://schemas.microsoft.com/office/drawing/2014/main" id="{60DB6EF7-2D7E-E569-BB34-DFE0451F1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88082" name="Rectangle 18">
            <a:extLst>
              <a:ext uri="{FF2B5EF4-FFF2-40B4-BE49-F238E27FC236}">
                <a16:creationId xmlns:a16="http://schemas.microsoft.com/office/drawing/2014/main" id="{FFCD45C3-9677-55CE-D913-4FBA9B9E0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state is inaccessible</a:t>
            </a:r>
            <a:endParaRPr lang="en-US" altLang="en-US" sz="2800" i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9EDD20A0-EED7-8292-4EBD-AEDEB5890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Multiprocessor Coordination</a:t>
            </a:r>
          </a:p>
        </p:txBody>
      </p:sp>
      <p:sp>
        <p:nvSpPr>
          <p:cNvPr id="108552" name="Text Box 8">
            <a:extLst>
              <a:ext uri="{FF2B5EF4-FFF2-40B4-BE49-F238E27FC236}">
                <a16:creationId xmlns:a16="http://schemas.microsoft.com/office/drawing/2014/main" id="{E38B1E02-8087-DDED-3B49-BB7DB8151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Centralized Solution</a:t>
            </a:r>
          </a:p>
        </p:txBody>
      </p:sp>
      <p:grpSp>
        <p:nvGrpSpPr>
          <p:cNvPr id="108629" name="Group 85">
            <a:extLst>
              <a:ext uri="{FF2B5EF4-FFF2-40B4-BE49-F238E27FC236}">
                <a16:creationId xmlns:a16="http://schemas.microsoft.com/office/drawing/2014/main" id="{FF7BFF5B-8DE8-3AC3-EAB9-8A11F3299058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962400"/>
            <a:ext cx="1447800" cy="762000"/>
            <a:chOff x="3216" y="2496"/>
            <a:chExt cx="912" cy="480"/>
          </a:xfrm>
        </p:grpSpPr>
        <p:sp>
          <p:nvSpPr>
            <p:cNvPr id="108579" name="Rectangle 35">
              <a:extLst>
                <a:ext uri="{FF2B5EF4-FFF2-40B4-BE49-F238E27FC236}">
                  <a16:creationId xmlns:a16="http://schemas.microsoft.com/office/drawing/2014/main" id="{E801F47E-611F-BF66-7FD1-17C7AB2E3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96"/>
              <a:ext cx="912" cy="480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13725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3" name="Rectangle 29">
              <a:extLst>
                <a:ext uri="{FF2B5EF4-FFF2-40B4-BE49-F238E27FC236}">
                  <a16:creationId xmlns:a16="http://schemas.microsoft.com/office/drawing/2014/main" id="{ADF332C7-1E4D-A9BD-D275-8516E8B02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640"/>
              <a:ext cx="528" cy="19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189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</p:grpSp>
      <p:grpSp>
        <p:nvGrpSpPr>
          <p:cNvPr id="108621" name="Group 77">
            <a:extLst>
              <a:ext uri="{FF2B5EF4-FFF2-40B4-BE49-F238E27FC236}">
                <a16:creationId xmlns:a16="http://schemas.microsoft.com/office/drawing/2014/main" id="{4577E53A-9C36-102E-6FAB-D4B84A65B602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667000"/>
            <a:ext cx="1371600" cy="3352800"/>
            <a:chOff x="2208" y="1680"/>
            <a:chExt cx="864" cy="2112"/>
          </a:xfrm>
        </p:grpSpPr>
        <p:sp>
          <p:nvSpPr>
            <p:cNvPr id="108585" name="Line 41">
              <a:extLst>
                <a:ext uri="{FF2B5EF4-FFF2-40B4-BE49-F238E27FC236}">
                  <a16:creationId xmlns:a16="http://schemas.microsoft.com/office/drawing/2014/main" id="{757310A7-9ADD-568A-E551-F6A6E7FC0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0"/>
              <a:ext cx="864" cy="816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6" name="Line 42">
              <a:extLst>
                <a:ext uri="{FF2B5EF4-FFF2-40B4-BE49-F238E27FC236}">
                  <a16:creationId xmlns:a16="http://schemas.microsoft.com/office/drawing/2014/main" id="{9B9A925E-C4BD-C20D-05F6-ADBB326B4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208"/>
              <a:ext cx="806" cy="402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7" name="Line 43">
              <a:extLst>
                <a:ext uri="{FF2B5EF4-FFF2-40B4-BE49-F238E27FC236}">
                  <a16:creationId xmlns:a16="http://schemas.microsoft.com/office/drawing/2014/main" id="{13A32FF4-7648-4815-B2C1-22D23CFA4C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736"/>
              <a:ext cx="768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8" name="Line 44">
              <a:extLst>
                <a:ext uri="{FF2B5EF4-FFF2-40B4-BE49-F238E27FC236}">
                  <a16:creationId xmlns:a16="http://schemas.microsoft.com/office/drawing/2014/main" id="{C75051E7-7C4E-2E3B-0CB1-EC56BB91CE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2864"/>
              <a:ext cx="802" cy="40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0" name="Line 46">
              <a:extLst>
                <a:ext uri="{FF2B5EF4-FFF2-40B4-BE49-F238E27FC236}">
                  <a16:creationId xmlns:a16="http://schemas.microsoft.com/office/drawing/2014/main" id="{185362FC-93A2-3362-EA6A-7546B2DDA9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2976"/>
              <a:ext cx="864" cy="816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595" name="Text Box 51">
            <a:extLst>
              <a:ext uri="{FF2B5EF4-FFF2-40B4-BE49-F238E27FC236}">
                <a16:creationId xmlns:a16="http://schemas.microsoft.com/office/drawing/2014/main" id="{EC7BFF12-F8B0-61C1-3927-4A3E3BAD8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6488" y="4953000"/>
            <a:ext cx="186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>
                <a:solidFill>
                  <a:schemeClr val="tx2"/>
                </a:solidFill>
              </a:rPr>
              <a:t>serialized access</a:t>
            </a:r>
          </a:p>
        </p:txBody>
      </p:sp>
      <p:sp>
        <p:nvSpPr>
          <p:cNvPr id="108596" name="Rectangle 52">
            <a:extLst>
              <a:ext uri="{FF2B5EF4-FFF2-40B4-BE49-F238E27FC236}">
                <a16:creationId xmlns:a16="http://schemas.microsoft.com/office/drawing/2014/main" id="{FF2B7A24-E3EA-52FA-C81A-2B8976140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860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08597" name="Object 53">
            <a:extLst>
              <a:ext uri="{FF2B5EF4-FFF2-40B4-BE49-F238E27FC236}">
                <a16:creationId xmlns:a16="http://schemas.microsoft.com/office/drawing/2014/main" id="{E3861FA6-C076-053E-AEC6-C8735D6CC8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2362200"/>
          <a:ext cx="3000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797300" imgH="5270500" progId="Equation.3">
                  <p:embed/>
                </p:oleObj>
              </mc:Choice>
              <mc:Fallback>
                <p:oleObj name="Equation" r:id="rId3" imgW="3797300" imgH="52705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362200"/>
                        <a:ext cx="3000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98" name="Rectangle 54">
            <a:extLst>
              <a:ext uri="{FF2B5EF4-FFF2-40B4-BE49-F238E27FC236}">
                <a16:creationId xmlns:a16="http://schemas.microsoft.com/office/drawing/2014/main" id="{2E567349-988E-3E86-AD75-291F576A7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1242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08599" name="Object 55">
            <a:extLst>
              <a:ext uri="{FF2B5EF4-FFF2-40B4-BE49-F238E27FC236}">
                <a16:creationId xmlns:a16="http://schemas.microsoft.com/office/drawing/2014/main" id="{6EC7D973-674E-7154-A03D-20B4FC0282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6575" y="3213100"/>
          <a:ext cx="2762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05200" imgH="4978400" progId="Equation.3">
                  <p:embed/>
                </p:oleObj>
              </mc:Choice>
              <mc:Fallback>
                <p:oleObj name="Equation" r:id="rId5" imgW="3505200" imgH="49784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3213100"/>
                        <a:ext cx="2762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600" name="Rectangle 56">
            <a:extLst>
              <a:ext uri="{FF2B5EF4-FFF2-40B4-BE49-F238E27FC236}">
                <a16:creationId xmlns:a16="http://schemas.microsoft.com/office/drawing/2014/main" id="{6FE2D57E-90EA-ACBC-17F1-75B0E28B8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9624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08601" name="Object 57">
            <a:extLst>
              <a:ext uri="{FF2B5EF4-FFF2-40B4-BE49-F238E27FC236}">
                <a16:creationId xmlns:a16="http://schemas.microsoft.com/office/drawing/2014/main" id="{A33D6AFC-D612-3579-C31F-4EAD4D1307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4051300"/>
          <a:ext cx="3000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797300" imgH="4978400" progId="Equation.3">
                  <p:embed/>
                </p:oleObj>
              </mc:Choice>
              <mc:Fallback>
                <p:oleObj name="Equation" r:id="rId7" imgW="3797300" imgH="49784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4051300"/>
                        <a:ext cx="3000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602" name="Rectangle 58">
            <a:extLst>
              <a:ext uri="{FF2B5EF4-FFF2-40B4-BE49-F238E27FC236}">
                <a16:creationId xmlns:a16="http://schemas.microsoft.com/office/drawing/2014/main" id="{19438219-1501-E5C7-2E27-29CF7FF43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08603" name="Object 59">
            <a:extLst>
              <a:ext uri="{FF2B5EF4-FFF2-40B4-BE49-F238E27FC236}">
                <a16:creationId xmlns:a16="http://schemas.microsoft.com/office/drawing/2014/main" id="{1C466F74-EBFD-95D4-BB52-2110C480E8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4876800"/>
          <a:ext cx="3000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797300" imgH="5270500" progId="Equation.3">
                  <p:embed/>
                </p:oleObj>
              </mc:Choice>
              <mc:Fallback>
                <p:oleObj name="Equation" r:id="rId9" imgW="3797300" imgH="52705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4876800"/>
                        <a:ext cx="3000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604" name="Rectangle 60">
            <a:extLst>
              <a:ext uri="{FF2B5EF4-FFF2-40B4-BE49-F238E27FC236}">
                <a16:creationId xmlns:a16="http://schemas.microsoft.com/office/drawing/2014/main" id="{E793D7F4-F893-37C2-D5D2-AFCEB6C90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6388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08605" name="Object 61">
            <a:extLst>
              <a:ext uri="{FF2B5EF4-FFF2-40B4-BE49-F238E27FC236}">
                <a16:creationId xmlns:a16="http://schemas.microsoft.com/office/drawing/2014/main" id="{C0EBC6D3-356B-0AEA-228E-B6526682D9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5727700"/>
          <a:ext cx="3000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797300" imgH="4978400" progId="Equation.3">
                  <p:embed/>
                </p:oleObj>
              </mc:Choice>
              <mc:Fallback>
                <p:oleObj name="Equation" r:id="rId11" imgW="3797300" imgH="49784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5727700"/>
                        <a:ext cx="3000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606" name="Rectangle 62">
            <a:extLst>
              <a:ext uri="{FF2B5EF4-FFF2-40B4-BE49-F238E27FC236}">
                <a16:creationId xmlns:a16="http://schemas.microsoft.com/office/drawing/2014/main" id="{020F7FE4-28A9-1AB3-366A-00CF8252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07" name="Rectangle 63">
            <a:extLst>
              <a:ext uri="{FF2B5EF4-FFF2-40B4-BE49-F238E27FC236}">
                <a16:creationId xmlns:a16="http://schemas.microsoft.com/office/drawing/2014/main" id="{6C19F53E-90B6-1F89-F581-FF9C8600C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602</a:t>
            </a:r>
            <a:endParaRPr lang="en-US" altLang="en-US"/>
          </a:p>
        </p:txBody>
      </p:sp>
      <p:sp>
        <p:nvSpPr>
          <p:cNvPr id="108608" name="Rectangle 64">
            <a:extLst>
              <a:ext uri="{FF2B5EF4-FFF2-40B4-BE49-F238E27FC236}">
                <a16:creationId xmlns:a16="http://schemas.microsoft.com/office/drawing/2014/main" id="{1BAB396C-1764-689C-A80A-1B68D3BAD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09" name="Rectangle 65">
            <a:extLst>
              <a:ext uri="{FF2B5EF4-FFF2-40B4-BE49-F238E27FC236}">
                <a16:creationId xmlns:a16="http://schemas.microsoft.com/office/drawing/2014/main" id="{163305C9-FA94-EBE8-C5F4-5AC7BF65E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10" name="Rectangle 66">
            <a:extLst>
              <a:ext uri="{FF2B5EF4-FFF2-40B4-BE49-F238E27FC236}">
                <a16:creationId xmlns:a16="http://schemas.microsoft.com/office/drawing/2014/main" id="{C6770218-D194-43C4-FDF0-FA5370E4A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11" name="Rectangle 67">
            <a:extLst>
              <a:ext uri="{FF2B5EF4-FFF2-40B4-BE49-F238E27FC236}">
                <a16:creationId xmlns:a16="http://schemas.microsoft.com/office/drawing/2014/main" id="{AEBE5F78-7E38-6F00-542E-48C6415B2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12" name="Rectangle 68">
            <a:extLst>
              <a:ext uri="{FF2B5EF4-FFF2-40B4-BE49-F238E27FC236}">
                <a16:creationId xmlns:a16="http://schemas.microsoft.com/office/drawing/2014/main" id="{B1EFD5D2-F6AB-3E34-F05E-0C4D0FD12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13" name="Rectangle 69">
            <a:extLst>
              <a:ext uri="{FF2B5EF4-FFF2-40B4-BE49-F238E27FC236}">
                <a16:creationId xmlns:a16="http://schemas.microsoft.com/office/drawing/2014/main" id="{88DC1809-CA95-030F-FA65-C778AAFA6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601</a:t>
            </a:r>
            <a:endParaRPr lang="en-US" altLang="en-US"/>
          </a:p>
        </p:txBody>
      </p:sp>
      <p:sp>
        <p:nvSpPr>
          <p:cNvPr id="108614" name="Rectangle 70">
            <a:extLst>
              <a:ext uri="{FF2B5EF4-FFF2-40B4-BE49-F238E27FC236}">
                <a16:creationId xmlns:a16="http://schemas.microsoft.com/office/drawing/2014/main" id="{F48E947F-2738-D750-88B9-FC4770DA6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15" name="Rectangle 71">
            <a:extLst>
              <a:ext uri="{FF2B5EF4-FFF2-40B4-BE49-F238E27FC236}">
                <a16:creationId xmlns:a16="http://schemas.microsoft.com/office/drawing/2014/main" id="{78F2812C-65D8-62B9-1241-FC7D9A886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603</a:t>
            </a:r>
            <a:endParaRPr lang="en-US" altLang="en-US"/>
          </a:p>
        </p:txBody>
      </p:sp>
      <p:sp>
        <p:nvSpPr>
          <p:cNvPr id="108616" name="Rectangle 72">
            <a:extLst>
              <a:ext uri="{FF2B5EF4-FFF2-40B4-BE49-F238E27FC236}">
                <a16:creationId xmlns:a16="http://schemas.microsoft.com/office/drawing/2014/main" id="{15684762-4B3E-E5B0-5B00-B72131E29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604</a:t>
            </a:r>
            <a:endParaRPr lang="en-US" altLang="en-US"/>
          </a:p>
        </p:txBody>
      </p:sp>
      <p:sp>
        <p:nvSpPr>
          <p:cNvPr id="108617" name="Rectangle 73">
            <a:extLst>
              <a:ext uri="{FF2B5EF4-FFF2-40B4-BE49-F238E27FC236}">
                <a16:creationId xmlns:a16="http://schemas.microsoft.com/office/drawing/2014/main" id="{353B4931-4673-0901-BD99-E4E8625D3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18" name="Rectangle 74">
            <a:extLst>
              <a:ext uri="{FF2B5EF4-FFF2-40B4-BE49-F238E27FC236}">
                <a16:creationId xmlns:a16="http://schemas.microsoft.com/office/drawing/2014/main" id="{366A21E3-820F-39C4-6BE0-979AD6F8D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608</a:t>
            </a:r>
            <a:endParaRPr lang="en-US" altLang="en-US"/>
          </a:p>
        </p:txBody>
      </p:sp>
      <p:sp>
        <p:nvSpPr>
          <p:cNvPr id="108619" name="Rectangle 75">
            <a:extLst>
              <a:ext uri="{FF2B5EF4-FFF2-40B4-BE49-F238E27FC236}">
                <a16:creationId xmlns:a16="http://schemas.microsoft.com/office/drawing/2014/main" id="{8D6CC01E-FE0F-2FBE-3812-CC1F7948F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20" name="Rectangle 76">
            <a:extLst>
              <a:ext uri="{FF2B5EF4-FFF2-40B4-BE49-F238E27FC236}">
                <a16:creationId xmlns:a16="http://schemas.microsoft.com/office/drawing/2014/main" id="{F16BDE1F-AC7A-9637-F381-911EA0E4E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8622" name="Rectangle 78">
            <a:extLst>
              <a:ext uri="{FF2B5EF4-FFF2-40B4-BE49-F238E27FC236}">
                <a16:creationId xmlns:a16="http://schemas.microsoft.com/office/drawing/2014/main" id="{675C224B-4EF9-2BF2-2635-90CCBD5D1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600</a:t>
            </a:r>
            <a:endParaRPr lang="en-US" altLang="en-US"/>
          </a:p>
        </p:txBody>
      </p:sp>
      <p:sp>
        <p:nvSpPr>
          <p:cNvPr id="108623" name="Rectangle 79">
            <a:extLst>
              <a:ext uri="{FF2B5EF4-FFF2-40B4-BE49-F238E27FC236}">
                <a16:creationId xmlns:a16="http://schemas.microsoft.com/office/drawing/2014/main" id="{D088142E-6BE0-59EB-5E5D-9E5A9FF8A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601</a:t>
            </a:r>
            <a:endParaRPr lang="en-US" altLang="en-US"/>
          </a:p>
        </p:txBody>
      </p:sp>
      <p:sp>
        <p:nvSpPr>
          <p:cNvPr id="108624" name="Rectangle 80">
            <a:extLst>
              <a:ext uri="{FF2B5EF4-FFF2-40B4-BE49-F238E27FC236}">
                <a16:creationId xmlns:a16="http://schemas.microsoft.com/office/drawing/2014/main" id="{DFF58600-7C18-CFF6-C9B9-A4D09B28F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602</a:t>
            </a:r>
            <a:endParaRPr lang="en-US" altLang="en-US"/>
          </a:p>
        </p:txBody>
      </p:sp>
      <p:sp>
        <p:nvSpPr>
          <p:cNvPr id="108625" name="Rectangle 81">
            <a:extLst>
              <a:ext uri="{FF2B5EF4-FFF2-40B4-BE49-F238E27FC236}">
                <a16:creationId xmlns:a16="http://schemas.microsoft.com/office/drawing/2014/main" id="{F57E83A9-127D-08ED-9511-357C10611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603</a:t>
            </a:r>
            <a:endParaRPr lang="en-US" altLang="en-US"/>
          </a:p>
        </p:txBody>
      </p:sp>
      <p:sp>
        <p:nvSpPr>
          <p:cNvPr id="108626" name="Rectangle 82">
            <a:extLst>
              <a:ext uri="{FF2B5EF4-FFF2-40B4-BE49-F238E27FC236}">
                <a16:creationId xmlns:a16="http://schemas.microsoft.com/office/drawing/2014/main" id="{F23C42A3-6E83-07CE-84E4-D240EC3F6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604</a:t>
            </a:r>
            <a:endParaRPr lang="en-US" altLang="en-US"/>
          </a:p>
        </p:txBody>
      </p:sp>
      <p:sp>
        <p:nvSpPr>
          <p:cNvPr id="108627" name="Rectangle 83">
            <a:extLst>
              <a:ext uri="{FF2B5EF4-FFF2-40B4-BE49-F238E27FC236}">
                <a16:creationId xmlns:a16="http://schemas.microsoft.com/office/drawing/2014/main" id="{B97CA237-DF32-D15F-E90F-8AB7D6DC9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605</a:t>
            </a:r>
            <a:endParaRPr lang="en-US" altLang="en-US"/>
          </a:p>
        </p:txBody>
      </p:sp>
      <p:sp>
        <p:nvSpPr>
          <p:cNvPr id="108628" name="Rectangle 84">
            <a:extLst>
              <a:ext uri="{FF2B5EF4-FFF2-40B4-BE49-F238E27FC236}">
                <a16:creationId xmlns:a16="http://schemas.microsoft.com/office/drawing/2014/main" id="{259A97DD-6449-68B4-668D-750230A4D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606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8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8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8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8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8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8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8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8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8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8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995AC200-39E4-3476-2E45-85B7086CB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5912A89B-5D3E-A899-9421-BF2458B2B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25E6707E-4A82-2624-5BEA-A03C16ED2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89093" name="Line 5">
            <a:extLst>
              <a:ext uri="{FF2B5EF4-FFF2-40B4-BE49-F238E27FC236}">
                <a16:creationId xmlns:a16="http://schemas.microsoft.com/office/drawing/2014/main" id="{DA4AA245-246B-1754-59B6-4F5E6FA28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Oval 6">
            <a:extLst>
              <a:ext uri="{FF2B5EF4-FFF2-40B4-BE49-F238E27FC236}">
                <a16:creationId xmlns:a16="http://schemas.microsoft.com/office/drawing/2014/main" id="{96E58A3C-8E4D-1565-9562-AF20AE708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Oval 7">
            <a:extLst>
              <a:ext uri="{FF2B5EF4-FFF2-40B4-BE49-F238E27FC236}">
                <a16:creationId xmlns:a16="http://schemas.microsoft.com/office/drawing/2014/main" id="{089F1FC4-902A-6760-9445-3F63BC067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Line 8">
            <a:extLst>
              <a:ext uri="{FF2B5EF4-FFF2-40B4-BE49-F238E27FC236}">
                <a16:creationId xmlns:a16="http://schemas.microsoft.com/office/drawing/2014/main" id="{5408497E-A21B-44A3-3B29-72C0DA18EC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Line 9">
            <a:extLst>
              <a:ext uri="{FF2B5EF4-FFF2-40B4-BE49-F238E27FC236}">
                <a16:creationId xmlns:a16="http://schemas.microsoft.com/office/drawing/2014/main" id="{0491EF6A-F8F9-034F-8F66-575255DD5C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Oval 10">
            <a:extLst>
              <a:ext uri="{FF2B5EF4-FFF2-40B4-BE49-F238E27FC236}">
                <a16:creationId xmlns:a16="http://schemas.microsoft.com/office/drawing/2014/main" id="{AAB7F259-D3A9-1FE9-D82F-8156B3561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9099" name="Oval 11">
            <a:extLst>
              <a:ext uri="{FF2B5EF4-FFF2-40B4-BE49-F238E27FC236}">
                <a16:creationId xmlns:a16="http://schemas.microsoft.com/office/drawing/2014/main" id="{764C89F7-F8F7-7025-C63B-E869AB9F1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9101" name="Oval 13">
            <a:extLst>
              <a:ext uri="{FF2B5EF4-FFF2-40B4-BE49-F238E27FC236}">
                <a16:creationId xmlns:a16="http://schemas.microsoft.com/office/drawing/2014/main" id="{500933A3-A11E-AE74-6D90-9919F37EE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89102" name="Rectangle 14">
            <a:extLst>
              <a:ext uri="{FF2B5EF4-FFF2-40B4-BE49-F238E27FC236}">
                <a16:creationId xmlns:a16="http://schemas.microsoft.com/office/drawing/2014/main" id="{566DFF28-B976-54DC-3948-D9BBEE56C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89109" name="Rectangle 21">
            <a:extLst>
              <a:ext uri="{FF2B5EF4-FFF2-40B4-BE49-F238E27FC236}">
                <a16:creationId xmlns:a16="http://schemas.microsoft.com/office/drawing/2014/main" id="{F8F0C5E7-65CD-61C0-AE37-05E756962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state is inaccessible</a:t>
            </a:r>
            <a:endParaRPr lang="en-US" altLang="en-US" sz="2800" i="0"/>
          </a:p>
        </p:txBody>
      </p:sp>
      <p:sp>
        <p:nvSpPr>
          <p:cNvPr id="89110" name="Text Box 22">
            <a:extLst>
              <a:ext uri="{FF2B5EF4-FFF2-40B4-BE49-F238E27FC236}">
                <a16:creationId xmlns:a16="http://schemas.microsoft.com/office/drawing/2014/main" id="{EF631B72-9A17-C602-F7C4-D04EF9F36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/>
              <a:t>tokens </a:t>
            </a:r>
            <a:r>
              <a:rPr lang="en-US" altLang="en-US" sz="2800" i="0">
                <a:solidFill>
                  <a:schemeClr val="tx2"/>
                </a:solidFill>
              </a:rPr>
              <a:t>bypass</a:t>
            </a:r>
            <a:r>
              <a:rPr lang="en-US" altLang="en-US" sz="2800" i="0"/>
              <a:t> balancer</a:t>
            </a: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E3395410-B04C-3065-9C00-79C2275E7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8C16C1EF-5165-DA91-2887-A6754B0F0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93188" name="Text Box 4">
            <a:extLst>
              <a:ext uri="{FF2B5EF4-FFF2-40B4-BE49-F238E27FC236}">
                <a16:creationId xmlns:a16="http://schemas.microsoft.com/office/drawing/2014/main" id="{AC2FF373-56C0-BB7F-66C5-DD2A15257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93189" name="Line 5">
            <a:extLst>
              <a:ext uri="{FF2B5EF4-FFF2-40B4-BE49-F238E27FC236}">
                <a16:creationId xmlns:a16="http://schemas.microsoft.com/office/drawing/2014/main" id="{378D790B-AA59-5E30-BEE3-6BAF6159A5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Oval 6">
            <a:extLst>
              <a:ext uri="{FF2B5EF4-FFF2-40B4-BE49-F238E27FC236}">
                <a16:creationId xmlns:a16="http://schemas.microsoft.com/office/drawing/2014/main" id="{34B7E07E-B6AE-4AB8-79D7-7882A2F8D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Oval 7">
            <a:extLst>
              <a:ext uri="{FF2B5EF4-FFF2-40B4-BE49-F238E27FC236}">
                <a16:creationId xmlns:a16="http://schemas.microsoft.com/office/drawing/2014/main" id="{3A7D4BFF-1D4F-B89A-123F-1676523BB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8">
            <a:extLst>
              <a:ext uri="{FF2B5EF4-FFF2-40B4-BE49-F238E27FC236}">
                <a16:creationId xmlns:a16="http://schemas.microsoft.com/office/drawing/2014/main" id="{1344272A-AED9-B4E7-3D40-8D9F22CC1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Line 9">
            <a:extLst>
              <a:ext uri="{FF2B5EF4-FFF2-40B4-BE49-F238E27FC236}">
                <a16:creationId xmlns:a16="http://schemas.microsoft.com/office/drawing/2014/main" id="{1D100B9A-9106-ECA3-2ED8-41B3DD5AEB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Oval 10">
            <a:extLst>
              <a:ext uri="{FF2B5EF4-FFF2-40B4-BE49-F238E27FC236}">
                <a16:creationId xmlns:a16="http://schemas.microsoft.com/office/drawing/2014/main" id="{36F00954-0382-954D-7792-E2D7BEC95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3195" name="Oval 11">
            <a:extLst>
              <a:ext uri="{FF2B5EF4-FFF2-40B4-BE49-F238E27FC236}">
                <a16:creationId xmlns:a16="http://schemas.microsoft.com/office/drawing/2014/main" id="{4E0A0D84-FE0A-D5F7-F16F-89C30F90F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3197" name="Rectangle 13">
            <a:extLst>
              <a:ext uri="{FF2B5EF4-FFF2-40B4-BE49-F238E27FC236}">
                <a16:creationId xmlns:a16="http://schemas.microsoft.com/office/drawing/2014/main" id="{2369E2C3-485D-9FEB-23BB-2C3CFB732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93201" name="Rectangle 17">
            <a:extLst>
              <a:ext uri="{FF2B5EF4-FFF2-40B4-BE49-F238E27FC236}">
                <a16:creationId xmlns:a16="http://schemas.microsoft.com/office/drawing/2014/main" id="{D52DCDCE-9874-9DDA-99A7-A05007D37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state is inaccessible</a:t>
            </a:r>
            <a:endParaRPr lang="en-US" altLang="en-US" sz="2800" i="0"/>
          </a:p>
        </p:txBody>
      </p:sp>
      <p:sp>
        <p:nvSpPr>
          <p:cNvPr id="93204" name="Oval 20">
            <a:extLst>
              <a:ext uri="{FF2B5EF4-FFF2-40B4-BE49-F238E27FC236}">
                <a16:creationId xmlns:a16="http://schemas.microsoft.com/office/drawing/2014/main" id="{BF42CDBD-F9C5-E837-4FC9-DD29D7570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3208" name="Text Box 24">
            <a:extLst>
              <a:ext uri="{FF2B5EF4-FFF2-40B4-BE49-F238E27FC236}">
                <a16:creationId xmlns:a16="http://schemas.microsoft.com/office/drawing/2014/main" id="{59A60ACB-4AEE-A6A4-8B6B-2BA11E68D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/>
              <a:t>tokens </a:t>
            </a:r>
            <a:r>
              <a:rPr lang="en-US" altLang="en-US" sz="2800" i="0">
                <a:solidFill>
                  <a:schemeClr val="tx2"/>
                </a:solidFill>
              </a:rPr>
              <a:t>bypass</a:t>
            </a:r>
            <a:r>
              <a:rPr lang="en-US" altLang="en-US" sz="2800" i="0"/>
              <a:t> balancer</a:t>
            </a:r>
          </a:p>
        </p:txBody>
      </p:sp>
    </p:spTree>
  </p:cSld>
  <p:clrMapOvr>
    <a:masterClrMapping/>
  </p:clrMapOvr>
  <p:transition advTm="1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26">
            <a:extLst>
              <a:ext uri="{FF2B5EF4-FFF2-40B4-BE49-F238E27FC236}">
                <a16:creationId xmlns:a16="http://schemas.microsoft.com/office/drawing/2014/main" id="{F9217EB6-5C80-2C48-AE2F-1972E450A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Text Box 1027">
            <a:extLst>
              <a:ext uri="{FF2B5EF4-FFF2-40B4-BE49-F238E27FC236}">
                <a16:creationId xmlns:a16="http://schemas.microsoft.com/office/drawing/2014/main" id="{26E92EAE-92F1-4D7D-CFA1-8196B4535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92164" name="Text Box 1028">
            <a:extLst>
              <a:ext uri="{FF2B5EF4-FFF2-40B4-BE49-F238E27FC236}">
                <a16:creationId xmlns:a16="http://schemas.microsoft.com/office/drawing/2014/main" id="{DF1C49B0-3783-6423-3295-E5230801F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92165" name="Line 1029">
            <a:extLst>
              <a:ext uri="{FF2B5EF4-FFF2-40B4-BE49-F238E27FC236}">
                <a16:creationId xmlns:a16="http://schemas.microsoft.com/office/drawing/2014/main" id="{98A56472-151C-6790-2F9E-BF9B3B3E69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6" name="Oval 1030">
            <a:extLst>
              <a:ext uri="{FF2B5EF4-FFF2-40B4-BE49-F238E27FC236}">
                <a16:creationId xmlns:a16="http://schemas.microsoft.com/office/drawing/2014/main" id="{A68A3E67-1148-4458-0DB8-513BB0F61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7" name="Oval 1031">
            <a:extLst>
              <a:ext uri="{FF2B5EF4-FFF2-40B4-BE49-F238E27FC236}">
                <a16:creationId xmlns:a16="http://schemas.microsoft.com/office/drawing/2014/main" id="{7C2F8663-9253-20DB-919D-361911EEE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Line 1032">
            <a:extLst>
              <a:ext uri="{FF2B5EF4-FFF2-40B4-BE49-F238E27FC236}">
                <a16:creationId xmlns:a16="http://schemas.microsoft.com/office/drawing/2014/main" id="{E0802B7B-EDB6-FDFE-DEF7-D082A8731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Line 1033">
            <a:extLst>
              <a:ext uri="{FF2B5EF4-FFF2-40B4-BE49-F238E27FC236}">
                <a16:creationId xmlns:a16="http://schemas.microsoft.com/office/drawing/2014/main" id="{03B271ED-008D-ED90-5B52-E94A327367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Oval 1034">
            <a:extLst>
              <a:ext uri="{FF2B5EF4-FFF2-40B4-BE49-F238E27FC236}">
                <a16:creationId xmlns:a16="http://schemas.microsoft.com/office/drawing/2014/main" id="{05E0E13C-A133-390F-1863-6956D6150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2171" name="Oval 1035">
            <a:extLst>
              <a:ext uri="{FF2B5EF4-FFF2-40B4-BE49-F238E27FC236}">
                <a16:creationId xmlns:a16="http://schemas.microsoft.com/office/drawing/2014/main" id="{3BC941C1-3419-3801-D0D1-0FCD0CAE5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2172" name="Oval 1036">
            <a:extLst>
              <a:ext uri="{FF2B5EF4-FFF2-40B4-BE49-F238E27FC236}">
                <a16:creationId xmlns:a16="http://schemas.microsoft.com/office/drawing/2014/main" id="{191798BE-EE01-BF28-7AC5-CF571A679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2173" name="Rectangle 1037">
            <a:extLst>
              <a:ext uri="{FF2B5EF4-FFF2-40B4-BE49-F238E27FC236}">
                <a16:creationId xmlns:a16="http://schemas.microsoft.com/office/drawing/2014/main" id="{84277121-14CE-4014-CA81-4A053274C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92174" name="Oval 1038">
            <a:extLst>
              <a:ext uri="{FF2B5EF4-FFF2-40B4-BE49-F238E27FC236}">
                <a16:creationId xmlns:a16="http://schemas.microsoft.com/office/drawing/2014/main" id="{CA3954B1-4E92-A3C4-0625-31249AAD8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2177" name="Rectangle 1041">
            <a:extLst>
              <a:ext uri="{FF2B5EF4-FFF2-40B4-BE49-F238E27FC236}">
                <a16:creationId xmlns:a16="http://schemas.microsoft.com/office/drawing/2014/main" id="{F7F8C167-F8C8-22D5-788F-C92048A92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state is inaccessible</a:t>
            </a:r>
            <a:endParaRPr lang="en-US" altLang="en-US" sz="2800" i="0"/>
          </a:p>
        </p:txBody>
      </p:sp>
      <p:sp>
        <p:nvSpPr>
          <p:cNvPr id="92182" name="Text Box 1046">
            <a:extLst>
              <a:ext uri="{FF2B5EF4-FFF2-40B4-BE49-F238E27FC236}">
                <a16:creationId xmlns:a16="http://schemas.microsoft.com/office/drawing/2014/main" id="{49CCCE6A-E980-DFDC-774C-788CE9A8A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/>
              <a:t>tokens </a:t>
            </a:r>
            <a:r>
              <a:rPr lang="en-US" altLang="en-US" sz="2800" i="0">
                <a:solidFill>
                  <a:schemeClr val="tx2"/>
                </a:solidFill>
              </a:rPr>
              <a:t>bypass</a:t>
            </a:r>
            <a:r>
              <a:rPr lang="en-US" altLang="en-US" sz="2800" i="0"/>
              <a:t> balancer</a:t>
            </a: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>
            <a:extLst>
              <a:ext uri="{FF2B5EF4-FFF2-40B4-BE49-F238E27FC236}">
                <a16:creationId xmlns:a16="http://schemas.microsoft.com/office/drawing/2014/main" id="{1A8F78FA-2F2E-7C78-6691-49DB55AAA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Text Box 1027">
            <a:extLst>
              <a:ext uri="{FF2B5EF4-FFF2-40B4-BE49-F238E27FC236}">
                <a16:creationId xmlns:a16="http://schemas.microsoft.com/office/drawing/2014/main" id="{1649F244-1857-6FDB-10DB-3C323989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90116" name="Text Box 1028">
            <a:extLst>
              <a:ext uri="{FF2B5EF4-FFF2-40B4-BE49-F238E27FC236}">
                <a16:creationId xmlns:a16="http://schemas.microsoft.com/office/drawing/2014/main" id="{6950C638-3F5B-3094-E06C-B4A61E179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90117" name="Line 1029">
            <a:extLst>
              <a:ext uri="{FF2B5EF4-FFF2-40B4-BE49-F238E27FC236}">
                <a16:creationId xmlns:a16="http://schemas.microsoft.com/office/drawing/2014/main" id="{193E6A4D-0346-A24C-F74C-3ABD194E9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8" name="Oval 1030">
            <a:extLst>
              <a:ext uri="{FF2B5EF4-FFF2-40B4-BE49-F238E27FC236}">
                <a16:creationId xmlns:a16="http://schemas.microsoft.com/office/drawing/2014/main" id="{873BB303-AD2C-5E25-E3CE-A41A12FD9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Oval 1031">
            <a:extLst>
              <a:ext uri="{FF2B5EF4-FFF2-40B4-BE49-F238E27FC236}">
                <a16:creationId xmlns:a16="http://schemas.microsoft.com/office/drawing/2014/main" id="{DF1F0A42-2B52-250A-DEBB-23D8C6E39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Line 1032">
            <a:extLst>
              <a:ext uri="{FF2B5EF4-FFF2-40B4-BE49-F238E27FC236}">
                <a16:creationId xmlns:a16="http://schemas.microsoft.com/office/drawing/2014/main" id="{BFFE5812-610A-F846-2838-979FAE152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Line 1033">
            <a:extLst>
              <a:ext uri="{FF2B5EF4-FFF2-40B4-BE49-F238E27FC236}">
                <a16:creationId xmlns:a16="http://schemas.microsoft.com/office/drawing/2014/main" id="{A3F25FA3-8175-2A70-2C13-008F59E046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Oval 1034">
            <a:extLst>
              <a:ext uri="{FF2B5EF4-FFF2-40B4-BE49-F238E27FC236}">
                <a16:creationId xmlns:a16="http://schemas.microsoft.com/office/drawing/2014/main" id="{C7955FB7-9EB3-3F09-6E41-4639A8D72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0123" name="Oval 1035">
            <a:extLst>
              <a:ext uri="{FF2B5EF4-FFF2-40B4-BE49-F238E27FC236}">
                <a16:creationId xmlns:a16="http://schemas.microsoft.com/office/drawing/2014/main" id="{B7490ABA-1EE8-F764-052F-AA28D447B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0124" name="Oval 1036">
            <a:extLst>
              <a:ext uri="{FF2B5EF4-FFF2-40B4-BE49-F238E27FC236}">
                <a16:creationId xmlns:a16="http://schemas.microsoft.com/office/drawing/2014/main" id="{F742BB31-F2F6-FC71-3E79-C0FD35085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0126" name="Rectangle 1038">
            <a:extLst>
              <a:ext uri="{FF2B5EF4-FFF2-40B4-BE49-F238E27FC236}">
                <a16:creationId xmlns:a16="http://schemas.microsoft.com/office/drawing/2014/main" id="{6C08AB1C-2DA9-06AA-6774-7013339E1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90127" name="Text Box 1039">
            <a:extLst>
              <a:ext uri="{FF2B5EF4-FFF2-40B4-BE49-F238E27FC236}">
                <a16:creationId xmlns:a16="http://schemas.microsoft.com/office/drawing/2014/main" id="{D439F354-9CD6-0D22-8D34-88BC5B4C1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978275"/>
            <a:ext cx="2044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imbalance </a:t>
            </a:r>
          </a:p>
          <a:p>
            <a:r>
              <a:rPr lang="en-US" altLang="en-US" i="0">
                <a:solidFill>
                  <a:schemeClr val="tx2"/>
                </a:solidFill>
              </a:rPr>
              <a:t>in token counts</a:t>
            </a:r>
          </a:p>
        </p:txBody>
      </p:sp>
      <p:sp>
        <p:nvSpPr>
          <p:cNvPr id="90131" name="Oval 1043">
            <a:extLst>
              <a:ext uri="{FF2B5EF4-FFF2-40B4-BE49-F238E27FC236}">
                <a16:creationId xmlns:a16="http://schemas.microsoft.com/office/drawing/2014/main" id="{7E320640-F22E-75B9-AAA3-19248BC7B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90134" name="Rectangle 1046">
            <a:extLst>
              <a:ext uri="{FF2B5EF4-FFF2-40B4-BE49-F238E27FC236}">
                <a16:creationId xmlns:a16="http://schemas.microsoft.com/office/drawing/2014/main" id="{C56077D9-7767-422C-5709-999480779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state is inaccessible</a:t>
            </a:r>
            <a:endParaRPr lang="en-US" altLang="en-US" sz="2800" i="0"/>
          </a:p>
        </p:txBody>
      </p:sp>
      <p:sp>
        <p:nvSpPr>
          <p:cNvPr id="90140" name="Text Box 1052">
            <a:extLst>
              <a:ext uri="{FF2B5EF4-FFF2-40B4-BE49-F238E27FC236}">
                <a16:creationId xmlns:a16="http://schemas.microsoft.com/office/drawing/2014/main" id="{22275A2C-436A-2E01-B557-443B0455D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/>
              <a:t>tokens </a:t>
            </a:r>
            <a:r>
              <a:rPr lang="en-US" altLang="en-US" sz="2800" i="0">
                <a:solidFill>
                  <a:schemeClr val="tx2"/>
                </a:solidFill>
              </a:rPr>
              <a:t>bypass</a:t>
            </a:r>
            <a:r>
              <a:rPr lang="en-US" altLang="en-US" sz="2800" i="0"/>
              <a:t> balancer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26">
            <a:extLst>
              <a:ext uri="{FF2B5EF4-FFF2-40B4-BE49-F238E27FC236}">
                <a16:creationId xmlns:a16="http://schemas.microsoft.com/office/drawing/2014/main" id="{7CF2F4B4-41F2-B990-8433-90A09C968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Text Box 1027">
            <a:extLst>
              <a:ext uri="{FF2B5EF4-FFF2-40B4-BE49-F238E27FC236}">
                <a16:creationId xmlns:a16="http://schemas.microsoft.com/office/drawing/2014/main" id="{6B11B6E5-A181-9040-9418-34A11F175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91140" name="Text Box 1028">
            <a:extLst>
              <a:ext uri="{FF2B5EF4-FFF2-40B4-BE49-F238E27FC236}">
                <a16:creationId xmlns:a16="http://schemas.microsoft.com/office/drawing/2014/main" id="{3154BADD-DFBA-357B-87D9-ADCFC9B6E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91141" name="Line 1029">
            <a:extLst>
              <a:ext uri="{FF2B5EF4-FFF2-40B4-BE49-F238E27FC236}">
                <a16:creationId xmlns:a16="http://schemas.microsoft.com/office/drawing/2014/main" id="{D0407F5D-A4BF-7CBC-C604-851CC2A36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Oval 1030">
            <a:extLst>
              <a:ext uri="{FF2B5EF4-FFF2-40B4-BE49-F238E27FC236}">
                <a16:creationId xmlns:a16="http://schemas.microsoft.com/office/drawing/2014/main" id="{D2B41587-21B8-08ED-F763-264086905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Oval 1031">
            <a:extLst>
              <a:ext uri="{FF2B5EF4-FFF2-40B4-BE49-F238E27FC236}">
                <a16:creationId xmlns:a16="http://schemas.microsoft.com/office/drawing/2014/main" id="{1E93F923-37B7-0FE6-E309-88702013C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1032">
            <a:extLst>
              <a:ext uri="{FF2B5EF4-FFF2-40B4-BE49-F238E27FC236}">
                <a16:creationId xmlns:a16="http://schemas.microsoft.com/office/drawing/2014/main" id="{D08DA888-44A0-054D-40F8-4D218D3D4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Line 1033">
            <a:extLst>
              <a:ext uri="{FF2B5EF4-FFF2-40B4-BE49-F238E27FC236}">
                <a16:creationId xmlns:a16="http://schemas.microsoft.com/office/drawing/2014/main" id="{28E3D779-D8BB-1153-F8DB-483B80B643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Rectangle 1038">
            <a:extLst>
              <a:ext uri="{FF2B5EF4-FFF2-40B4-BE49-F238E27FC236}">
                <a16:creationId xmlns:a16="http://schemas.microsoft.com/office/drawing/2014/main" id="{BAE1927C-915C-4456-A03B-610BB18DC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graphicFrame>
        <p:nvGraphicFramePr>
          <p:cNvPr id="91153" name="Object 1041">
            <a:extLst>
              <a:ext uri="{FF2B5EF4-FFF2-40B4-BE49-F238E27FC236}">
                <a16:creationId xmlns:a16="http://schemas.microsoft.com/office/drawing/2014/main" id="{731596E4-2360-88AC-BBAB-9F9592A263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3429000"/>
          <a:ext cx="1081088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96700" imgH="9944100" progId="Equation.3">
                  <p:embed/>
                </p:oleObj>
              </mc:Choice>
              <mc:Fallback>
                <p:oleObj name="Equation" r:id="rId2" imgW="11696700" imgH="9944100" progId="Equation.3">
                  <p:embed/>
                  <p:pic>
                    <p:nvPicPr>
                      <p:cNvPr id="0" name="Object 10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429000"/>
                        <a:ext cx="1081088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4" name="Object 1042">
            <a:extLst>
              <a:ext uri="{FF2B5EF4-FFF2-40B4-BE49-F238E27FC236}">
                <a16:creationId xmlns:a16="http://schemas.microsoft.com/office/drawing/2014/main" id="{45B8205D-E3C7-3596-7184-3FC6BFE899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4506913"/>
          <a:ext cx="10668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96700" imgH="9944100" progId="Equation.3">
                  <p:embed/>
                </p:oleObj>
              </mc:Choice>
              <mc:Fallback>
                <p:oleObj name="Equation" r:id="rId4" imgW="11696700" imgH="9944100" progId="Equation.3">
                  <p:embed/>
                  <p:pic>
                    <p:nvPicPr>
                      <p:cNvPr id="0" name="Object 10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506913"/>
                        <a:ext cx="1066800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1177" name="Group 1065">
            <a:extLst>
              <a:ext uri="{FF2B5EF4-FFF2-40B4-BE49-F238E27FC236}">
                <a16:creationId xmlns:a16="http://schemas.microsoft.com/office/drawing/2014/main" id="{63292D06-E560-086C-F903-2E0D8A69340E}"/>
              </a:ext>
            </a:extLst>
          </p:cNvPr>
          <p:cNvGrpSpPr>
            <a:grpSpLocks/>
          </p:cNvGrpSpPr>
          <p:nvPr/>
        </p:nvGrpSpPr>
        <p:grpSpPr bwMode="auto">
          <a:xfrm>
            <a:off x="3001963" y="5715000"/>
            <a:ext cx="3916362" cy="468313"/>
            <a:chOff x="1891" y="3521"/>
            <a:chExt cx="2467" cy="295"/>
          </a:xfrm>
        </p:grpSpPr>
        <p:graphicFrame>
          <p:nvGraphicFramePr>
            <p:cNvPr id="91168" name="Object 1056">
              <a:extLst>
                <a:ext uri="{FF2B5EF4-FFF2-40B4-BE49-F238E27FC236}">
                  <a16:creationId xmlns:a16="http://schemas.microsoft.com/office/drawing/2014/main" id="{C7E89933-5101-9A59-1DEE-2918D76792A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91" y="3606"/>
            <a:ext cx="455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8191500" imgH="3797300" progId="Equation.3">
                    <p:embed/>
                  </p:oleObj>
                </mc:Choice>
                <mc:Fallback>
                  <p:oleObj name="Equation" r:id="rId6" imgW="8191500" imgH="3797300" progId="Equation.3">
                    <p:embed/>
                    <p:pic>
                      <p:nvPicPr>
                        <p:cNvPr id="0" name="Object 10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1" y="3606"/>
                          <a:ext cx="455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169" name="Text Box 1057">
              <a:extLst>
                <a:ext uri="{FF2B5EF4-FFF2-40B4-BE49-F238E27FC236}">
                  <a16:creationId xmlns:a16="http://schemas.microsoft.com/office/drawing/2014/main" id="{53A9661B-B4D6-A3F4-A865-96066A14F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4" y="3521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received prior to the fault</a:t>
              </a:r>
            </a:p>
          </p:txBody>
        </p:sp>
      </p:grpSp>
      <p:grpSp>
        <p:nvGrpSpPr>
          <p:cNvPr id="91178" name="Group 1066">
            <a:extLst>
              <a:ext uri="{FF2B5EF4-FFF2-40B4-BE49-F238E27FC236}">
                <a16:creationId xmlns:a16="http://schemas.microsoft.com/office/drawing/2014/main" id="{728EA91D-98F3-7C81-6A3D-DB3646408A93}"/>
              </a:ext>
            </a:extLst>
          </p:cNvPr>
          <p:cNvGrpSpPr>
            <a:grpSpLocks/>
          </p:cNvGrpSpPr>
          <p:nvPr/>
        </p:nvGrpSpPr>
        <p:grpSpPr bwMode="auto">
          <a:xfrm>
            <a:off x="2859088" y="6145213"/>
            <a:ext cx="3711575" cy="473075"/>
            <a:chOff x="1801" y="3761"/>
            <a:chExt cx="2338" cy="298"/>
          </a:xfrm>
        </p:grpSpPr>
        <p:graphicFrame>
          <p:nvGraphicFramePr>
            <p:cNvPr id="91167" name="Object 1055">
              <a:extLst>
                <a:ext uri="{FF2B5EF4-FFF2-40B4-BE49-F238E27FC236}">
                  <a16:creationId xmlns:a16="http://schemas.microsoft.com/office/drawing/2014/main" id="{8AD7ADA1-DDC1-F83B-78F1-A4DCB158EC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01" y="3801"/>
            <a:ext cx="551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9944100" imgH="4686300" progId="Equation.3">
                    <p:embed/>
                  </p:oleObj>
                </mc:Choice>
                <mc:Fallback>
                  <p:oleObj name="Equation" r:id="rId8" imgW="9944100" imgH="4686300" progId="Equation.3">
                    <p:embed/>
                    <p:pic>
                      <p:nvPicPr>
                        <p:cNvPr id="0" name="Object 10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1" y="3801"/>
                          <a:ext cx="551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170" name="Text Box 1058">
              <a:extLst>
                <a:ext uri="{FF2B5EF4-FFF2-40B4-BE49-F238E27FC236}">
                  <a16:creationId xmlns:a16="http://schemas.microsoft.com/office/drawing/2014/main" id="{ABA07982-89E1-5BED-2992-87752A7EF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4" y="3761"/>
              <a:ext cx="18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received after the fault</a:t>
              </a:r>
            </a:p>
          </p:txBody>
        </p:sp>
      </p:grpSp>
      <p:graphicFrame>
        <p:nvGraphicFramePr>
          <p:cNvPr id="91161" name="Object 1049">
            <a:extLst>
              <a:ext uri="{FF2B5EF4-FFF2-40B4-BE49-F238E27FC236}">
                <a16:creationId xmlns:a16="http://schemas.microsoft.com/office/drawing/2014/main" id="{E92163EA-1B80-CFD2-8B1B-5A4905C3E0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0700" y="3741738"/>
          <a:ext cx="26670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21000" imgH="3213100" progId="Equation.3">
                  <p:embed/>
                </p:oleObj>
              </mc:Choice>
              <mc:Fallback>
                <p:oleObj name="Equation" r:id="rId10" imgW="2921000" imgH="3213100" progId="Equation.3">
                  <p:embed/>
                  <p:pic>
                    <p:nvPicPr>
                      <p:cNvPr id="0" name="Object 1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741738"/>
                        <a:ext cx="266700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71" name="Object 1059">
            <a:extLst>
              <a:ext uri="{FF2B5EF4-FFF2-40B4-BE49-F238E27FC236}">
                <a16:creationId xmlns:a16="http://schemas.microsoft.com/office/drawing/2014/main" id="{6A5090C2-1497-1E3F-B75E-BA74A171D3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7238" y="3663950"/>
          <a:ext cx="5635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146800" imgH="4102100" progId="Equation.3">
                  <p:embed/>
                </p:oleObj>
              </mc:Choice>
              <mc:Fallback>
                <p:oleObj name="Equation" r:id="rId12" imgW="6146800" imgH="4102100" progId="Equation.3">
                  <p:embed/>
                  <p:pic>
                    <p:nvPicPr>
                      <p:cNvPr id="0" name="Object 10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3663950"/>
                        <a:ext cx="5635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63" name="Object 1051">
            <a:extLst>
              <a:ext uri="{FF2B5EF4-FFF2-40B4-BE49-F238E27FC236}">
                <a16:creationId xmlns:a16="http://schemas.microsoft.com/office/drawing/2014/main" id="{FA6BB6BC-1761-F836-2D98-4E03FE9671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0538" y="4724400"/>
          <a:ext cx="296862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213100" imgH="3797300" progId="Equation.3">
                  <p:embed/>
                </p:oleObj>
              </mc:Choice>
              <mc:Fallback>
                <p:oleObj name="Equation" r:id="rId14" imgW="3213100" imgH="3797300" progId="Equation.3">
                  <p:embed/>
                  <p:pic>
                    <p:nvPicPr>
                      <p:cNvPr id="0" name="Object 1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8" y="4724400"/>
                        <a:ext cx="296862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72" name="Object 1060">
            <a:extLst>
              <a:ext uri="{FF2B5EF4-FFF2-40B4-BE49-F238E27FC236}">
                <a16:creationId xmlns:a16="http://schemas.microsoft.com/office/drawing/2014/main" id="{17F6A8C6-58AF-5F95-1430-D9B5C802C3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7238" y="4648200"/>
          <a:ext cx="595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438900" imgH="4686300" progId="Equation.3">
                  <p:embed/>
                </p:oleObj>
              </mc:Choice>
              <mc:Fallback>
                <p:oleObj name="Equation" r:id="rId16" imgW="6438900" imgH="4686300" progId="Equation.3">
                  <p:embed/>
                  <p:pic>
                    <p:nvPicPr>
                      <p:cNvPr id="0" name="Object 10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4648200"/>
                        <a:ext cx="5953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75" name="Object 1063">
            <a:extLst>
              <a:ext uri="{FF2B5EF4-FFF2-40B4-BE49-F238E27FC236}">
                <a16:creationId xmlns:a16="http://schemas.microsoft.com/office/drawing/2014/main" id="{F4766AE7-AA63-29AE-E88E-9F041536E9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18438" y="3657600"/>
          <a:ext cx="5635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146800" imgH="4102100" progId="Equation.3">
                  <p:embed/>
                </p:oleObj>
              </mc:Choice>
              <mc:Fallback>
                <p:oleObj name="Equation" r:id="rId18" imgW="6146800" imgH="4102100" progId="Equation.3">
                  <p:embed/>
                  <p:pic>
                    <p:nvPicPr>
                      <p:cNvPr id="0" name="Object 10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8438" y="3657600"/>
                        <a:ext cx="5635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76" name="Object 1064">
            <a:extLst>
              <a:ext uri="{FF2B5EF4-FFF2-40B4-BE49-F238E27FC236}">
                <a16:creationId xmlns:a16="http://schemas.microsoft.com/office/drawing/2014/main" id="{2D6A31F2-5550-C764-A79D-A2F2FB81D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86688" y="4724400"/>
          <a:ext cx="595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438900" imgH="4686300" progId="Equation.3">
                  <p:embed/>
                </p:oleObj>
              </mc:Choice>
              <mc:Fallback>
                <p:oleObj name="Equation" r:id="rId19" imgW="6438900" imgH="4686300" progId="Equation.3">
                  <p:embed/>
                  <p:pic>
                    <p:nvPicPr>
                      <p:cNvPr id="0" name="Object 10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88" y="4724400"/>
                        <a:ext cx="5953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83" name="Text Box 1071">
            <a:extLst>
              <a:ext uri="{FF2B5EF4-FFF2-40B4-BE49-F238E27FC236}">
                <a16:creationId xmlns:a16="http://schemas.microsoft.com/office/drawing/2014/main" id="{A6139A18-848E-8982-0C6C-237B69E59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/>
              <a:t>tokens </a:t>
            </a:r>
            <a:r>
              <a:rPr lang="en-US" altLang="en-US" sz="2800" i="0">
                <a:solidFill>
                  <a:schemeClr val="tx2"/>
                </a:solidFill>
              </a:rPr>
              <a:t>bypass</a:t>
            </a:r>
            <a:r>
              <a:rPr lang="en-US" altLang="en-US" sz="2800" i="0"/>
              <a:t> balancer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1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1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1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1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1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1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80074CB0-F79C-4028-7ECD-31047BB77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21199" name="Text Box 15">
            <a:extLst>
              <a:ext uri="{FF2B5EF4-FFF2-40B4-BE49-F238E27FC236}">
                <a16:creationId xmlns:a16="http://schemas.microsoft.com/office/drawing/2014/main" id="{80CED9FF-DECD-FE3E-2C9B-B8069D62D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grpSp>
        <p:nvGrpSpPr>
          <p:cNvPr id="221212" name="Group 28">
            <a:extLst>
              <a:ext uri="{FF2B5EF4-FFF2-40B4-BE49-F238E27FC236}">
                <a16:creationId xmlns:a16="http://schemas.microsoft.com/office/drawing/2014/main" id="{1774D8FA-5D56-FF8E-423C-8CC9E60B5E3F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747963"/>
            <a:ext cx="3673475" cy="2586037"/>
            <a:chOff x="1248" y="1731"/>
            <a:chExt cx="2314" cy="1629"/>
          </a:xfrm>
        </p:grpSpPr>
        <p:sp>
          <p:nvSpPr>
            <p:cNvPr id="221188" name="Rectangle 4">
              <a:extLst>
                <a:ext uri="{FF2B5EF4-FFF2-40B4-BE49-F238E27FC236}">
                  <a16:creationId xmlns:a16="http://schemas.microsoft.com/office/drawing/2014/main" id="{386EBF09-A4B1-4416-4A7F-F0CFC64A2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112"/>
              <a:ext cx="1056" cy="1248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9158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190" name="Text Box 6">
              <a:extLst>
                <a:ext uri="{FF2B5EF4-FFF2-40B4-BE49-F238E27FC236}">
                  <a16:creationId xmlns:a16="http://schemas.microsoft.com/office/drawing/2014/main" id="{872F75FD-607F-3497-73AF-D18D97319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731"/>
              <a:ext cx="5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outputs</a:t>
              </a:r>
            </a:p>
          </p:txBody>
        </p:sp>
        <p:sp>
          <p:nvSpPr>
            <p:cNvPr id="221194" name="Line 10">
              <a:extLst>
                <a:ext uri="{FF2B5EF4-FFF2-40B4-BE49-F238E27FC236}">
                  <a16:creationId xmlns:a16="http://schemas.microsoft.com/office/drawing/2014/main" id="{C9C4D8FA-A68B-7DE9-6DDA-FB892EE5D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448"/>
              <a:ext cx="22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195" name="Line 11">
              <a:extLst>
                <a:ext uri="{FF2B5EF4-FFF2-40B4-BE49-F238E27FC236}">
                  <a16:creationId xmlns:a16="http://schemas.microsoft.com/office/drawing/2014/main" id="{1A9C6B3D-851F-9CF9-D357-39F7156C5F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3120"/>
              <a:ext cx="22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206" name="Text Box 22">
              <a:extLst>
                <a:ext uri="{FF2B5EF4-FFF2-40B4-BE49-F238E27FC236}">
                  <a16:creationId xmlns:a16="http://schemas.microsoft.com/office/drawing/2014/main" id="{C2E6EDDD-920A-87EA-1889-929D78992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731"/>
              <a:ext cx="5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inputs</a:t>
              </a:r>
            </a:p>
          </p:txBody>
        </p:sp>
        <p:sp>
          <p:nvSpPr>
            <p:cNvPr id="221209" name="Line 25">
              <a:extLst>
                <a:ext uri="{FF2B5EF4-FFF2-40B4-BE49-F238E27FC236}">
                  <a16:creationId xmlns:a16="http://schemas.microsoft.com/office/drawing/2014/main" id="{1429BF3F-3964-C41E-9FE4-4C9B75D87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49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210" name="Oval 26">
              <a:extLst>
                <a:ext uri="{FF2B5EF4-FFF2-40B4-BE49-F238E27FC236}">
                  <a16:creationId xmlns:a16="http://schemas.microsoft.com/office/drawing/2014/main" id="{ED011E9F-1304-61AF-0848-85993C1BF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" y="306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211" name="Oval 27">
              <a:extLst>
                <a:ext uri="{FF2B5EF4-FFF2-40B4-BE49-F238E27FC236}">
                  <a16:creationId xmlns:a16="http://schemas.microsoft.com/office/drawing/2014/main" id="{5E5BE9ED-2513-594D-3436-E19B9A3B7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39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C846C998-139B-C77D-B7E5-966D2F285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033F06F8-511A-B238-22AC-6D4561236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56" name="Text Box 4">
            <a:extLst>
              <a:ext uri="{FF2B5EF4-FFF2-40B4-BE49-F238E27FC236}">
                <a16:creationId xmlns:a16="http://schemas.microsoft.com/office/drawing/2014/main" id="{5B62A443-E2BD-C899-EFAE-AB05D600C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28357" name="Text Box 5">
            <a:extLst>
              <a:ext uri="{FF2B5EF4-FFF2-40B4-BE49-F238E27FC236}">
                <a16:creationId xmlns:a16="http://schemas.microsoft.com/office/drawing/2014/main" id="{69C9A55C-2D1B-945C-517E-9116A37BC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28358" name="Line 6">
            <a:extLst>
              <a:ext uri="{FF2B5EF4-FFF2-40B4-BE49-F238E27FC236}">
                <a16:creationId xmlns:a16="http://schemas.microsoft.com/office/drawing/2014/main" id="{90FC81C7-CC0E-4121-0C94-A222BEB4D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59" name="Oval 7">
            <a:extLst>
              <a:ext uri="{FF2B5EF4-FFF2-40B4-BE49-F238E27FC236}">
                <a16:creationId xmlns:a16="http://schemas.microsoft.com/office/drawing/2014/main" id="{F1B2ADE7-133D-5573-40DF-5102383D9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0" name="Oval 8">
            <a:extLst>
              <a:ext uri="{FF2B5EF4-FFF2-40B4-BE49-F238E27FC236}">
                <a16:creationId xmlns:a16="http://schemas.microsoft.com/office/drawing/2014/main" id="{28D150B3-0DA9-B152-2045-3E562EA73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1" name="Line 9">
            <a:extLst>
              <a:ext uri="{FF2B5EF4-FFF2-40B4-BE49-F238E27FC236}">
                <a16:creationId xmlns:a16="http://schemas.microsoft.com/office/drawing/2014/main" id="{04D21885-66E7-6DF2-548B-5022E63D6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2" name="Line 10">
            <a:extLst>
              <a:ext uri="{FF2B5EF4-FFF2-40B4-BE49-F238E27FC236}">
                <a16:creationId xmlns:a16="http://schemas.microsoft.com/office/drawing/2014/main" id="{B33520AA-E0E9-C6C0-FD08-5A397B6278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3" name="Line 11">
            <a:extLst>
              <a:ext uri="{FF2B5EF4-FFF2-40B4-BE49-F238E27FC236}">
                <a16:creationId xmlns:a16="http://schemas.microsoft.com/office/drawing/2014/main" id="{6B29FEEB-054A-28C3-0860-EF3A0FFE2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4" name="Oval 12">
            <a:extLst>
              <a:ext uri="{FF2B5EF4-FFF2-40B4-BE49-F238E27FC236}">
                <a16:creationId xmlns:a16="http://schemas.microsoft.com/office/drawing/2014/main" id="{BCA87E58-322B-9017-06EB-23AF430B7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5" name="Oval 13">
            <a:extLst>
              <a:ext uri="{FF2B5EF4-FFF2-40B4-BE49-F238E27FC236}">
                <a16:creationId xmlns:a16="http://schemas.microsoft.com/office/drawing/2014/main" id="{69334F65-277A-DA45-A2DE-5D9AD21F2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6" name="Text Box 14">
            <a:extLst>
              <a:ext uri="{FF2B5EF4-FFF2-40B4-BE49-F238E27FC236}">
                <a16:creationId xmlns:a16="http://schemas.microsoft.com/office/drawing/2014/main" id="{DF909B58-9AB4-C7F7-40DB-0FA76369A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1E992A98-DBA3-28E3-A300-F9D4AF873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C9985BF2-91E7-DC09-42F3-3173C63E1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72" name="Text Box 4">
            <a:extLst>
              <a:ext uri="{FF2B5EF4-FFF2-40B4-BE49-F238E27FC236}">
                <a16:creationId xmlns:a16="http://schemas.microsoft.com/office/drawing/2014/main" id="{4DEC100A-2BBB-C872-BAB7-17B64B348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37573" name="Text Box 5">
            <a:extLst>
              <a:ext uri="{FF2B5EF4-FFF2-40B4-BE49-F238E27FC236}">
                <a16:creationId xmlns:a16="http://schemas.microsoft.com/office/drawing/2014/main" id="{E33481B9-9F33-EB03-0932-CB922E72E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37574" name="Line 6">
            <a:extLst>
              <a:ext uri="{FF2B5EF4-FFF2-40B4-BE49-F238E27FC236}">
                <a16:creationId xmlns:a16="http://schemas.microsoft.com/office/drawing/2014/main" id="{2D305EF7-E5DC-D679-A715-D2BDB614B7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75" name="Oval 7">
            <a:extLst>
              <a:ext uri="{FF2B5EF4-FFF2-40B4-BE49-F238E27FC236}">
                <a16:creationId xmlns:a16="http://schemas.microsoft.com/office/drawing/2014/main" id="{740DD0E6-DA2D-DA4E-AF72-FC6056AEC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76" name="Oval 8">
            <a:extLst>
              <a:ext uri="{FF2B5EF4-FFF2-40B4-BE49-F238E27FC236}">
                <a16:creationId xmlns:a16="http://schemas.microsoft.com/office/drawing/2014/main" id="{E5926FF3-941F-4408-0471-65B5A06D3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77" name="Line 9">
            <a:extLst>
              <a:ext uri="{FF2B5EF4-FFF2-40B4-BE49-F238E27FC236}">
                <a16:creationId xmlns:a16="http://schemas.microsoft.com/office/drawing/2014/main" id="{8C844ED6-CD0C-F938-71C6-6AF8EDA25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78" name="Line 10">
            <a:extLst>
              <a:ext uri="{FF2B5EF4-FFF2-40B4-BE49-F238E27FC236}">
                <a16:creationId xmlns:a16="http://schemas.microsoft.com/office/drawing/2014/main" id="{398100F2-9C1D-8B22-0B46-1F2394ADD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79" name="Line 11">
            <a:extLst>
              <a:ext uri="{FF2B5EF4-FFF2-40B4-BE49-F238E27FC236}">
                <a16:creationId xmlns:a16="http://schemas.microsoft.com/office/drawing/2014/main" id="{892AAA5D-2B50-138E-4AE0-EF868ECD0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80" name="Oval 12">
            <a:extLst>
              <a:ext uri="{FF2B5EF4-FFF2-40B4-BE49-F238E27FC236}">
                <a16:creationId xmlns:a16="http://schemas.microsoft.com/office/drawing/2014/main" id="{EE7BEF10-20FA-E1B1-CF02-89376404C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81" name="Oval 13">
            <a:extLst>
              <a:ext uri="{FF2B5EF4-FFF2-40B4-BE49-F238E27FC236}">
                <a16:creationId xmlns:a16="http://schemas.microsoft.com/office/drawing/2014/main" id="{1BBDDDEE-6240-39CE-CBD6-EF7907E1E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82" name="Text Box 14">
            <a:extLst>
              <a:ext uri="{FF2B5EF4-FFF2-40B4-BE49-F238E27FC236}">
                <a16:creationId xmlns:a16="http://schemas.microsoft.com/office/drawing/2014/main" id="{48D703C8-D03D-E9DD-0B70-16095E169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sp>
        <p:nvSpPr>
          <p:cNvPr id="237583" name="Oval 15">
            <a:extLst>
              <a:ext uri="{FF2B5EF4-FFF2-40B4-BE49-F238E27FC236}">
                <a16:creationId xmlns:a16="http://schemas.microsoft.com/office/drawing/2014/main" id="{78D9D20F-2ED3-7DA9-D108-004DBA769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7584" name="Oval 16">
            <a:extLst>
              <a:ext uri="{FF2B5EF4-FFF2-40B4-BE49-F238E27FC236}">
                <a16:creationId xmlns:a16="http://schemas.microsoft.com/office/drawing/2014/main" id="{744AF66B-0403-3C40-8054-85D16BECF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7585" name="Oval 17">
            <a:extLst>
              <a:ext uri="{FF2B5EF4-FFF2-40B4-BE49-F238E27FC236}">
                <a16:creationId xmlns:a16="http://schemas.microsoft.com/office/drawing/2014/main" id="{82212DB1-550A-CBE6-FA99-9613C6CD1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7586" name="Oval 18">
            <a:extLst>
              <a:ext uri="{FF2B5EF4-FFF2-40B4-BE49-F238E27FC236}">
                <a16:creationId xmlns:a16="http://schemas.microsoft.com/office/drawing/2014/main" id="{12FE6537-0312-3F2D-A8DA-AF467DD73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12C9C1A6-CDD5-BB49-B562-0259079A2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768FA93A-7EBD-CECD-2DBF-ADC363185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0" name="Text Box 4">
            <a:extLst>
              <a:ext uri="{FF2B5EF4-FFF2-40B4-BE49-F238E27FC236}">
                <a16:creationId xmlns:a16="http://schemas.microsoft.com/office/drawing/2014/main" id="{5915B687-8EDE-C3C9-E76D-937F2A3A8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29381" name="Text Box 5">
            <a:extLst>
              <a:ext uri="{FF2B5EF4-FFF2-40B4-BE49-F238E27FC236}">
                <a16:creationId xmlns:a16="http://schemas.microsoft.com/office/drawing/2014/main" id="{C581FF27-58EC-E59F-A7DF-894A811C7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29382" name="Line 6">
            <a:extLst>
              <a:ext uri="{FF2B5EF4-FFF2-40B4-BE49-F238E27FC236}">
                <a16:creationId xmlns:a16="http://schemas.microsoft.com/office/drawing/2014/main" id="{52DFBA8D-C4B5-856A-3DB2-97DC7E3856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3" name="Oval 7">
            <a:extLst>
              <a:ext uri="{FF2B5EF4-FFF2-40B4-BE49-F238E27FC236}">
                <a16:creationId xmlns:a16="http://schemas.microsoft.com/office/drawing/2014/main" id="{EBDD87FF-2AA3-7AE8-6866-403457A6B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4" name="Oval 8">
            <a:extLst>
              <a:ext uri="{FF2B5EF4-FFF2-40B4-BE49-F238E27FC236}">
                <a16:creationId xmlns:a16="http://schemas.microsoft.com/office/drawing/2014/main" id="{A106A29E-C1DF-B86C-F9A3-90805C17D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5" name="Line 9">
            <a:extLst>
              <a:ext uri="{FF2B5EF4-FFF2-40B4-BE49-F238E27FC236}">
                <a16:creationId xmlns:a16="http://schemas.microsoft.com/office/drawing/2014/main" id="{CEEA0CD1-3715-F1E6-6E6D-4C6DC39D4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6" name="Line 10">
            <a:extLst>
              <a:ext uri="{FF2B5EF4-FFF2-40B4-BE49-F238E27FC236}">
                <a16:creationId xmlns:a16="http://schemas.microsoft.com/office/drawing/2014/main" id="{5D0FC843-B8CF-FCF0-B964-FD6BBA0AD2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7" name="Line 11">
            <a:extLst>
              <a:ext uri="{FF2B5EF4-FFF2-40B4-BE49-F238E27FC236}">
                <a16:creationId xmlns:a16="http://schemas.microsoft.com/office/drawing/2014/main" id="{9DFDAD5D-5FBB-A177-F65E-9B18AB039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8" name="Oval 12">
            <a:extLst>
              <a:ext uri="{FF2B5EF4-FFF2-40B4-BE49-F238E27FC236}">
                <a16:creationId xmlns:a16="http://schemas.microsoft.com/office/drawing/2014/main" id="{D02BE086-A1CE-D1AA-8795-54DA5683F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89" name="Oval 13">
            <a:extLst>
              <a:ext uri="{FF2B5EF4-FFF2-40B4-BE49-F238E27FC236}">
                <a16:creationId xmlns:a16="http://schemas.microsoft.com/office/drawing/2014/main" id="{DD6A4B52-6C54-452F-17C4-C7BC85DD8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90" name="Text Box 14">
            <a:extLst>
              <a:ext uri="{FF2B5EF4-FFF2-40B4-BE49-F238E27FC236}">
                <a16:creationId xmlns:a16="http://schemas.microsoft.com/office/drawing/2014/main" id="{0798B006-8B10-C683-60F3-DCD0AEA0A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sp>
        <p:nvSpPr>
          <p:cNvPr id="229391" name="Oval 15">
            <a:extLst>
              <a:ext uri="{FF2B5EF4-FFF2-40B4-BE49-F238E27FC236}">
                <a16:creationId xmlns:a16="http://schemas.microsoft.com/office/drawing/2014/main" id="{995B2DF3-3028-E800-1615-71F946F4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29392" name="Oval 16">
            <a:extLst>
              <a:ext uri="{FF2B5EF4-FFF2-40B4-BE49-F238E27FC236}">
                <a16:creationId xmlns:a16="http://schemas.microsoft.com/office/drawing/2014/main" id="{0AB8B1AA-BBC2-A273-1FE6-2683C72B1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29393" name="Oval 17">
            <a:extLst>
              <a:ext uri="{FF2B5EF4-FFF2-40B4-BE49-F238E27FC236}">
                <a16:creationId xmlns:a16="http://schemas.microsoft.com/office/drawing/2014/main" id="{18D3BE49-1E0A-CD41-A1A2-BF380492D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29394" name="Oval 18">
            <a:extLst>
              <a:ext uri="{FF2B5EF4-FFF2-40B4-BE49-F238E27FC236}">
                <a16:creationId xmlns:a16="http://schemas.microsoft.com/office/drawing/2014/main" id="{800DDD8B-5B5F-B2A2-563A-39913533F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8E58E3B0-ECBC-B918-DE2D-ED998BA58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7D84BE1F-D44D-191C-3494-46ACACC5A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4" name="Text Box 4">
            <a:extLst>
              <a:ext uri="{FF2B5EF4-FFF2-40B4-BE49-F238E27FC236}">
                <a16:creationId xmlns:a16="http://schemas.microsoft.com/office/drawing/2014/main" id="{F94BC74A-8E6B-B81D-6DEC-A7F1F7D58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30405" name="Text Box 5">
            <a:extLst>
              <a:ext uri="{FF2B5EF4-FFF2-40B4-BE49-F238E27FC236}">
                <a16:creationId xmlns:a16="http://schemas.microsoft.com/office/drawing/2014/main" id="{9037C3ED-2170-979B-F1D3-6EDC3D3D5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30406" name="Line 6">
            <a:extLst>
              <a:ext uri="{FF2B5EF4-FFF2-40B4-BE49-F238E27FC236}">
                <a16:creationId xmlns:a16="http://schemas.microsoft.com/office/drawing/2014/main" id="{C6FE8C5B-24AC-180D-FFF5-ACC604049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7" name="Oval 7">
            <a:extLst>
              <a:ext uri="{FF2B5EF4-FFF2-40B4-BE49-F238E27FC236}">
                <a16:creationId xmlns:a16="http://schemas.microsoft.com/office/drawing/2014/main" id="{8FFFC4B0-A494-1F80-4F0D-7BD8C6425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8" name="Oval 8">
            <a:extLst>
              <a:ext uri="{FF2B5EF4-FFF2-40B4-BE49-F238E27FC236}">
                <a16:creationId xmlns:a16="http://schemas.microsoft.com/office/drawing/2014/main" id="{AA92BF1E-5222-52C6-294D-AE5E638A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9" name="Line 9">
            <a:extLst>
              <a:ext uri="{FF2B5EF4-FFF2-40B4-BE49-F238E27FC236}">
                <a16:creationId xmlns:a16="http://schemas.microsoft.com/office/drawing/2014/main" id="{BD2415EA-E011-E3E9-726E-B739AECCE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0" name="Line 10">
            <a:extLst>
              <a:ext uri="{FF2B5EF4-FFF2-40B4-BE49-F238E27FC236}">
                <a16:creationId xmlns:a16="http://schemas.microsoft.com/office/drawing/2014/main" id="{E5D9CD7F-7350-6E62-8A4D-FF21466A1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1" name="Line 11">
            <a:extLst>
              <a:ext uri="{FF2B5EF4-FFF2-40B4-BE49-F238E27FC236}">
                <a16:creationId xmlns:a16="http://schemas.microsoft.com/office/drawing/2014/main" id="{6AAB6BAF-161A-B856-8C89-343239671D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2" name="Oval 12">
            <a:extLst>
              <a:ext uri="{FF2B5EF4-FFF2-40B4-BE49-F238E27FC236}">
                <a16:creationId xmlns:a16="http://schemas.microsoft.com/office/drawing/2014/main" id="{ED86435A-C23E-BBA2-104D-17EFA3FD3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3" name="Oval 13">
            <a:extLst>
              <a:ext uri="{FF2B5EF4-FFF2-40B4-BE49-F238E27FC236}">
                <a16:creationId xmlns:a16="http://schemas.microsoft.com/office/drawing/2014/main" id="{2F60499A-DBEC-9865-51B6-9B3E14E24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4" name="Text Box 14">
            <a:extLst>
              <a:ext uri="{FF2B5EF4-FFF2-40B4-BE49-F238E27FC236}">
                <a16:creationId xmlns:a16="http://schemas.microsoft.com/office/drawing/2014/main" id="{EA7B8612-9191-D971-6223-16BB701BD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sp>
        <p:nvSpPr>
          <p:cNvPr id="230415" name="Oval 15">
            <a:extLst>
              <a:ext uri="{FF2B5EF4-FFF2-40B4-BE49-F238E27FC236}">
                <a16:creationId xmlns:a16="http://schemas.microsoft.com/office/drawing/2014/main" id="{47905C06-EF94-DC24-6F57-8C3321B3C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0416" name="Oval 16">
            <a:extLst>
              <a:ext uri="{FF2B5EF4-FFF2-40B4-BE49-F238E27FC236}">
                <a16:creationId xmlns:a16="http://schemas.microsoft.com/office/drawing/2014/main" id="{EB036994-2CA7-A3A3-CCCA-583AD7B7A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0417" name="Oval 17">
            <a:extLst>
              <a:ext uri="{FF2B5EF4-FFF2-40B4-BE49-F238E27FC236}">
                <a16:creationId xmlns:a16="http://schemas.microsoft.com/office/drawing/2014/main" id="{A4DEE992-FD36-6ED7-9DA0-CF64E652B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0418" name="Oval 18">
            <a:extLst>
              <a:ext uri="{FF2B5EF4-FFF2-40B4-BE49-F238E27FC236}">
                <a16:creationId xmlns:a16="http://schemas.microsoft.com/office/drawing/2014/main" id="{A7039168-2735-9629-36FA-CFB064802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>
            <a:extLst>
              <a:ext uri="{FF2B5EF4-FFF2-40B4-BE49-F238E27FC236}">
                <a16:creationId xmlns:a16="http://schemas.microsoft.com/office/drawing/2014/main" id="{16F272AA-3E73-CDFD-5837-C0538E11C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Multiprocessor Coordination</a:t>
            </a:r>
          </a:p>
        </p:txBody>
      </p:sp>
      <p:sp>
        <p:nvSpPr>
          <p:cNvPr id="110599" name="Text Box 7">
            <a:extLst>
              <a:ext uri="{FF2B5EF4-FFF2-40B4-BE49-F238E27FC236}">
                <a16:creationId xmlns:a16="http://schemas.microsoft.com/office/drawing/2014/main" id="{78DDAE7D-9AF4-D251-95E4-32FCE0EF9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Centralized Solution</a:t>
            </a:r>
          </a:p>
        </p:txBody>
      </p:sp>
      <p:sp>
        <p:nvSpPr>
          <p:cNvPr id="110621" name="Rectangle 29">
            <a:extLst>
              <a:ext uri="{FF2B5EF4-FFF2-40B4-BE49-F238E27FC236}">
                <a16:creationId xmlns:a16="http://schemas.microsoft.com/office/drawing/2014/main" id="{ACF1814F-3E0A-3EF9-FE90-EF14B807F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886200"/>
            <a:ext cx="2514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i="0"/>
              <a:t>high contention</a:t>
            </a:r>
          </a:p>
        </p:txBody>
      </p:sp>
      <p:sp>
        <p:nvSpPr>
          <p:cNvPr id="110622" name="Text Box 30">
            <a:extLst>
              <a:ext uri="{FF2B5EF4-FFF2-40B4-BE49-F238E27FC236}">
                <a16:creationId xmlns:a16="http://schemas.microsoft.com/office/drawing/2014/main" id="{947EF3B8-B0D3-9048-3532-391E63BA2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429000"/>
            <a:ext cx="2044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Disadvantages:</a:t>
            </a:r>
            <a:endParaRPr lang="en-US" altLang="en-US" i="0"/>
          </a:p>
        </p:txBody>
      </p:sp>
      <p:grpSp>
        <p:nvGrpSpPr>
          <p:cNvPr id="110623" name="Group 31">
            <a:extLst>
              <a:ext uri="{FF2B5EF4-FFF2-40B4-BE49-F238E27FC236}">
                <a16:creationId xmlns:a16="http://schemas.microsoft.com/office/drawing/2014/main" id="{C92DE679-2724-55D2-23AD-189CC8F16437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667000"/>
            <a:ext cx="1371600" cy="3352800"/>
            <a:chOff x="2208" y="1680"/>
            <a:chExt cx="864" cy="2112"/>
          </a:xfrm>
        </p:grpSpPr>
        <p:sp>
          <p:nvSpPr>
            <p:cNvPr id="110624" name="Line 32">
              <a:extLst>
                <a:ext uri="{FF2B5EF4-FFF2-40B4-BE49-F238E27FC236}">
                  <a16:creationId xmlns:a16="http://schemas.microsoft.com/office/drawing/2014/main" id="{D8A9985A-B4E3-A4FA-E57E-EC0A5C8A40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0"/>
              <a:ext cx="864" cy="816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5" name="Line 33">
              <a:extLst>
                <a:ext uri="{FF2B5EF4-FFF2-40B4-BE49-F238E27FC236}">
                  <a16:creationId xmlns:a16="http://schemas.microsoft.com/office/drawing/2014/main" id="{78F4F9D3-B7E3-D7C3-5C5D-149AEA2C0C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208"/>
              <a:ext cx="806" cy="402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6" name="Line 34">
              <a:extLst>
                <a:ext uri="{FF2B5EF4-FFF2-40B4-BE49-F238E27FC236}">
                  <a16:creationId xmlns:a16="http://schemas.microsoft.com/office/drawing/2014/main" id="{E44B5FA2-E23B-5108-EA60-EF5BEB33AB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736"/>
              <a:ext cx="768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7" name="Line 35">
              <a:extLst>
                <a:ext uri="{FF2B5EF4-FFF2-40B4-BE49-F238E27FC236}">
                  <a16:creationId xmlns:a16="http://schemas.microsoft.com/office/drawing/2014/main" id="{46864DF0-D169-2DE9-9BF7-5971230361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2864"/>
              <a:ext cx="802" cy="40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8" name="Line 36">
              <a:extLst>
                <a:ext uri="{FF2B5EF4-FFF2-40B4-BE49-F238E27FC236}">
                  <a16:creationId xmlns:a16="http://schemas.microsoft.com/office/drawing/2014/main" id="{2E7067CC-CA71-39A0-4AAE-904776251B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2976"/>
              <a:ext cx="864" cy="816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629" name="Rectangle 37">
            <a:extLst>
              <a:ext uri="{FF2B5EF4-FFF2-40B4-BE49-F238E27FC236}">
                <a16:creationId xmlns:a16="http://schemas.microsoft.com/office/drawing/2014/main" id="{2CE40528-6E1F-FC97-3596-85A9CE3A8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860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10630" name="Object 38">
            <a:extLst>
              <a:ext uri="{FF2B5EF4-FFF2-40B4-BE49-F238E27FC236}">
                <a16:creationId xmlns:a16="http://schemas.microsoft.com/office/drawing/2014/main" id="{8DBD76F7-77A7-D7F3-40AE-E4CAAF54FE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2362200"/>
          <a:ext cx="3000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797300" imgH="5270500" progId="Equation.3">
                  <p:embed/>
                </p:oleObj>
              </mc:Choice>
              <mc:Fallback>
                <p:oleObj name="Equation" r:id="rId3" imgW="3797300" imgH="52705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362200"/>
                        <a:ext cx="3000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31" name="Rectangle 39">
            <a:extLst>
              <a:ext uri="{FF2B5EF4-FFF2-40B4-BE49-F238E27FC236}">
                <a16:creationId xmlns:a16="http://schemas.microsoft.com/office/drawing/2014/main" id="{EDC15C01-66F1-44BC-E112-374204E6B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1242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10632" name="Object 40">
            <a:extLst>
              <a:ext uri="{FF2B5EF4-FFF2-40B4-BE49-F238E27FC236}">
                <a16:creationId xmlns:a16="http://schemas.microsoft.com/office/drawing/2014/main" id="{DD290C7A-DBD2-3468-F13A-59D1EF1129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6575" y="3213100"/>
          <a:ext cx="2762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05200" imgH="4978400" progId="Equation.3">
                  <p:embed/>
                </p:oleObj>
              </mc:Choice>
              <mc:Fallback>
                <p:oleObj name="Equation" r:id="rId5" imgW="3505200" imgH="49784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3213100"/>
                        <a:ext cx="2762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33" name="Rectangle 41">
            <a:extLst>
              <a:ext uri="{FF2B5EF4-FFF2-40B4-BE49-F238E27FC236}">
                <a16:creationId xmlns:a16="http://schemas.microsoft.com/office/drawing/2014/main" id="{316A9146-E487-73EA-C824-DC21A2800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9624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10634" name="Object 42">
            <a:extLst>
              <a:ext uri="{FF2B5EF4-FFF2-40B4-BE49-F238E27FC236}">
                <a16:creationId xmlns:a16="http://schemas.microsoft.com/office/drawing/2014/main" id="{73257BE8-3485-3ED0-BE7B-45DFDC0FF9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4051300"/>
          <a:ext cx="3000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797300" imgH="4978400" progId="Equation.3">
                  <p:embed/>
                </p:oleObj>
              </mc:Choice>
              <mc:Fallback>
                <p:oleObj name="Equation" r:id="rId7" imgW="3797300" imgH="49784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4051300"/>
                        <a:ext cx="3000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35" name="Rectangle 43">
            <a:extLst>
              <a:ext uri="{FF2B5EF4-FFF2-40B4-BE49-F238E27FC236}">
                <a16:creationId xmlns:a16="http://schemas.microsoft.com/office/drawing/2014/main" id="{2FC7B312-91EC-E585-1A5F-2FB66F6B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10636" name="Object 44">
            <a:extLst>
              <a:ext uri="{FF2B5EF4-FFF2-40B4-BE49-F238E27FC236}">
                <a16:creationId xmlns:a16="http://schemas.microsoft.com/office/drawing/2014/main" id="{9C1092FA-3067-A910-57BC-6CB9097B5C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4876800"/>
          <a:ext cx="3000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797300" imgH="5270500" progId="Equation.3">
                  <p:embed/>
                </p:oleObj>
              </mc:Choice>
              <mc:Fallback>
                <p:oleObj name="Equation" r:id="rId9" imgW="3797300" imgH="52705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4876800"/>
                        <a:ext cx="3000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37" name="Rectangle 45">
            <a:extLst>
              <a:ext uri="{FF2B5EF4-FFF2-40B4-BE49-F238E27FC236}">
                <a16:creationId xmlns:a16="http://schemas.microsoft.com/office/drawing/2014/main" id="{6C7E67F3-D0A4-2949-E954-FBC028722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638800"/>
            <a:ext cx="533400" cy="533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graphicFrame>
        <p:nvGraphicFramePr>
          <p:cNvPr id="110638" name="Object 46">
            <a:extLst>
              <a:ext uri="{FF2B5EF4-FFF2-40B4-BE49-F238E27FC236}">
                <a16:creationId xmlns:a16="http://schemas.microsoft.com/office/drawing/2014/main" id="{90D5FB0A-7227-A9BA-DF5F-C3C8A681C6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5463" y="5727700"/>
          <a:ext cx="3000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797300" imgH="4978400" progId="Equation.3">
                  <p:embed/>
                </p:oleObj>
              </mc:Choice>
              <mc:Fallback>
                <p:oleObj name="Equation" r:id="rId11" imgW="3797300" imgH="49784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5727700"/>
                        <a:ext cx="3000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39" name="Rectangle 47">
            <a:extLst>
              <a:ext uri="{FF2B5EF4-FFF2-40B4-BE49-F238E27FC236}">
                <a16:creationId xmlns:a16="http://schemas.microsoft.com/office/drawing/2014/main" id="{15BB2042-58DF-DA18-F687-BEF98C7EB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40" name="Rectangle 48">
            <a:extLst>
              <a:ext uri="{FF2B5EF4-FFF2-40B4-BE49-F238E27FC236}">
                <a16:creationId xmlns:a16="http://schemas.microsoft.com/office/drawing/2014/main" id="{3003E907-325A-D01D-F9C8-1B45B8A10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602</a:t>
            </a:r>
            <a:endParaRPr lang="en-US" altLang="en-US"/>
          </a:p>
        </p:txBody>
      </p:sp>
      <p:sp>
        <p:nvSpPr>
          <p:cNvPr id="110641" name="Rectangle 49">
            <a:extLst>
              <a:ext uri="{FF2B5EF4-FFF2-40B4-BE49-F238E27FC236}">
                <a16:creationId xmlns:a16="http://schemas.microsoft.com/office/drawing/2014/main" id="{B1DA260D-DE7A-4369-0653-2C5CB187E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42" name="Rectangle 50">
            <a:extLst>
              <a:ext uri="{FF2B5EF4-FFF2-40B4-BE49-F238E27FC236}">
                <a16:creationId xmlns:a16="http://schemas.microsoft.com/office/drawing/2014/main" id="{1DD17C2E-D19A-8DC0-9107-EEC216FD5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43" name="Rectangle 51">
            <a:extLst>
              <a:ext uri="{FF2B5EF4-FFF2-40B4-BE49-F238E27FC236}">
                <a16:creationId xmlns:a16="http://schemas.microsoft.com/office/drawing/2014/main" id="{612B200B-8332-6228-B167-DB8552997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44" name="Rectangle 52">
            <a:extLst>
              <a:ext uri="{FF2B5EF4-FFF2-40B4-BE49-F238E27FC236}">
                <a16:creationId xmlns:a16="http://schemas.microsoft.com/office/drawing/2014/main" id="{A4DA3936-AFDE-9D47-965B-68E0C088E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1910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45" name="Rectangle 53">
            <a:extLst>
              <a:ext uri="{FF2B5EF4-FFF2-40B4-BE49-F238E27FC236}">
                <a16:creationId xmlns:a16="http://schemas.microsoft.com/office/drawing/2014/main" id="{6280424F-B6D8-719C-7595-C7D2E0246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46" name="Rectangle 54">
            <a:extLst>
              <a:ext uri="{FF2B5EF4-FFF2-40B4-BE49-F238E27FC236}">
                <a16:creationId xmlns:a16="http://schemas.microsoft.com/office/drawing/2014/main" id="{88A84C66-F090-FBA2-D335-2256FEC83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601</a:t>
            </a:r>
            <a:endParaRPr lang="en-US" altLang="en-US"/>
          </a:p>
        </p:txBody>
      </p:sp>
      <p:sp>
        <p:nvSpPr>
          <p:cNvPr id="110647" name="Rectangle 55">
            <a:extLst>
              <a:ext uri="{FF2B5EF4-FFF2-40B4-BE49-F238E27FC236}">
                <a16:creationId xmlns:a16="http://schemas.microsoft.com/office/drawing/2014/main" id="{831A6765-16DF-10B5-160E-D0F06E261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48" name="Rectangle 56">
            <a:extLst>
              <a:ext uri="{FF2B5EF4-FFF2-40B4-BE49-F238E27FC236}">
                <a16:creationId xmlns:a16="http://schemas.microsoft.com/office/drawing/2014/main" id="{051C46F2-0D2D-4085-FB60-AE86C9D6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603</a:t>
            </a:r>
            <a:endParaRPr lang="en-US" altLang="en-US"/>
          </a:p>
        </p:txBody>
      </p:sp>
      <p:sp>
        <p:nvSpPr>
          <p:cNvPr id="110649" name="Rectangle 57">
            <a:extLst>
              <a:ext uri="{FF2B5EF4-FFF2-40B4-BE49-F238E27FC236}">
                <a16:creationId xmlns:a16="http://schemas.microsoft.com/office/drawing/2014/main" id="{5414E1D8-157A-9C2E-B386-D7C3A0AAB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604</a:t>
            </a:r>
            <a:endParaRPr lang="en-US" altLang="en-US"/>
          </a:p>
        </p:txBody>
      </p:sp>
      <p:sp>
        <p:nvSpPr>
          <p:cNvPr id="110650" name="Rectangle 58">
            <a:extLst>
              <a:ext uri="{FF2B5EF4-FFF2-40B4-BE49-F238E27FC236}">
                <a16:creationId xmlns:a16="http://schemas.microsoft.com/office/drawing/2014/main" id="{D601DD70-2A5C-E4EA-ABA9-22B9DF021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51" name="Rectangle 59">
            <a:extLst>
              <a:ext uri="{FF2B5EF4-FFF2-40B4-BE49-F238E27FC236}">
                <a16:creationId xmlns:a16="http://schemas.microsoft.com/office/drawing/2014/main" id="{E9D488A5-7472-2FCC-2AE6-41414C766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latin typeface="Courier New" panose="02070309020205020404" pitchFamily="49" charset="0"/>
              </a:rPr>
              <a:t>608</a:t>
            </a:r>
            <a:endParaRPr lang="en-US" altLang="en-US"/>
          </a:p>
        </p:txBody>
      </p:sp>
      <p:sp>
        <p:nvSpPr>
          <p:cNvPr id="110652" name="Rectangle 60">
            <a:extLst>
              <a:ext uri="{FF2B5EF4-FFF2-40B4-BE49-F238E27FC236}">
                <a16:creationId xmlns:a16="http://schemas.microsoft.com/office/drawing/2014/main" id="{57A3870E-F278-1CFF-17FF-DD83A12AB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292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53" name="Rectangle 61">
            <a:extLst>
              <a:ext uri="{FF2B5EF4-FFF2-40B4-BE49-F238E27FC236}">
                <a16:creationId xmlns:a16="http://schemas.microsoft.com/office/drawing/2014/main" id="{4C70F94A-EA0A-54D7-7AFB-9AEDA804D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14600"/>
            <a:ext cx="838200" cy="304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10654" name="Rectangle 62">
            <a:extLst>
              <a:ext uri="{FF2B5EF4-FFF2-40B4-BE49-F238E27FC236}">
                <a16:creationId xmlns:a16="http://schemas.microsoft.com/office/drawing/2014/main" id="{7D8CFF1A-9C49-829A-E119-D7332071F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267200"/>
            <a:ext cx="2514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i="0"/>
              <a:t>low throughput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3D014B09-D91A-A806-4AF0-D5EB398A6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8540E957-390A-F1D3-A305-AA01FFB85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2" name="Text Box 4">
            <a:extLst>
              <a:ext uri="{FF2B5EF4-FFF2-40B4-BE49-F238E27FC236}">
                <a16:creationId xmlns:a16="http://schemas.microsoft.com/office/drawing/2014/main" id="{7DD096CF-9FC1-0CF9-06B4-F6CDB42D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32453" name="Text Box 5">
            <a:extLst>
              <a:ext uri="{FF2B5EF4-FFF2-40B4-BE49-F238E27FC236}">
                <a16:creationId xmlns:a16="http://schemas.microsoft.com/office/drawing/2014/main" id="{3A69461D-A64D-449F-B9CE-B802BE380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32454" name="Line 6">
            <a:extLst>
              <a:ext uri="{FF2B5EF4-FFF2-40B4-BE49-F238E27FC236}">
                <a16:creationId xmlns:a16="http://schemas.microsoft.com/office/drawing/2014/main" id="{F3B82CB0-935A-2FAE-7940-C75ABB18AC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5" name="Oval 7">
            <a:extLst>
              <a:ext uri="{FF2B5EF4-FFF2-40B4-BE49-F238E27FC236}">
                <a16:creationId xmlns:a16="http://schemas.microsoft.com/office/drawing/2014/main" id="{91F9069F-AED3-86AC-7E78-5D67A4D5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6" name="Oval 8">
            <a:extLst>
              <a:ext uri="{FF2B5EF4-FFF2-40B4-BE49-F238E27FC236}">
                <a16:creationId xmlns:a16="http://schemas.microsoft.com/office/drawing/2014/main" id="{981452CD-61BA-FD71-5CEE-B87DFA0EB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7" name="Line 9">
            <a:extLst>
              <a:ext uri="{FF2B5EF4-FFF2-40B4-BE49-F238E27FC236}">
                <a16:creationId xmlns:a16="http://schemas.microsoft.com/office/drawing/2014/main" id="{09ADF1ED-1323-1028-2799-440F3AD83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8" name="Line 10">
            <a:extLst>
              <a:ext uri="{FF2B5EF4-FFF2-40B4-BE49-F238E27FC236}">
                <a16:creationId xmlns:a16="http://schemas.microsoft.com/office/drawing/2014/main" id="{712EE2E6-80AB-A007-A475-B5DB4DBB9C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9" name="Line 11">
            <a:extLst>
              <a:ext uri="{FF2B5EF4-FFF2-40B4-BE49-F238E27FC236}">
                <a16:creationId xmlns:a16="http://schemas.microsoft.com/office/drawing/2014/main" id="{ED6B7211-E58B-F1D7-DF63-D5DC44006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0" name="Oval 12">
            <a:extLst>
              <a:ext uri="{FF2B5EF4-FFF2-40B4-BE49-F238E27FC236}">
                <a16:creationId xmlns:a16="http://schemas.microsoft.com/office/drawing/2014/main" id="{B6916166-99FD-4FE9-1359-186E5B109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1" name="Oval 13">
            <a:extLst>
              <a:ext uri="{FF2B5EF4-FFF2-40B4-BE49-F238E27FC236}">
                <a16:creationId xmlns:a16="http://schemas.microsoft.com/office/drawing/2014/main" id="{6981D7A4-6FA7-AED7-2DC7-ADBD4B256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2" name="Text Box 14">
            <a:extLst>
              <a:ext uri="{FF2B5EF4-FFF2-40B4-BE49-F238E27FC236}">
                <a16:creationId xmlns:a16="http://schemas.microsoft.com/office/drawing/2014/main" id="{2476AC77-9EDA-07A0-C847-2CF946C1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sp>
        <p:nvSpPr>
          <p:cNvPr id="232463" name="Oval 15">
            <a:extLst>
              <a:ext uri="{FF2B5EF4-FFF2-40B4-BE49-F238E27FC236}">
                <a16:creationId xmlns:a16="http://schemas.microsoft.com/office/drawing/2014/main" id="{F96EF56F-B97E-4699-4089-0B1FF7286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2464" name="Oval 16">
            <a:extLst>
              <a:ext uri="{FF2B5EF4-FFF2-40B4-BE49-F238E27FC236}">
                <a16:creationId xmlns:a16="http://schemas.microsoft.com/office/drawing/2014/main" id="{F787EED6-E2AD-B46C-BB46-4038FA57A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2465" name="Oval 17">
            <a:extLst>
              <a:ext uri="{FF2B5EF4-FFF2-40B4-BE49-F238E27FC236}">
                <a16:creationId xmlns:a16="http://schemas.microsoft.com/office/drawing/2014/main" id="{655B5D4C-1117-B140-05A8-A65C0A210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2466" name="Oval 18">
            <a:extLst>
              <a:ext uri="{FF2B5EF4-FFF2-40B4-BE49-F238E27FC236}">
                <a16:creationId xmlns:a16="http://schemas.microsoft.com/office/drawing/2014/main" id="{3E4D0B55-195C-6AF0-20A2-6F5A1E909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grpSp>
        <p:nvGrpSpPr>
          <p:cNvPr id="232470" name="Group 22">
            <a:extLst>
              <a:ext uri="{FF2B5EF4-FFF2-40B4-BE49-F238E27FC236}">
                <a16:creationId xmlns:a16="http://schemas.microsoft.com/office/drawing/2014/main" id="{C6EE1A91-A1B0-0F5F-E9E9-F3D2259401BF}"/>
              </a:ext>
            </a:extLst>
          </p:cNvPr>
          <p:cNvGrpSpPr>
            <a:grpSpLocks/>
          </p:cNvGrpSpPr>
          <p:nvPr/>
        </p:nvGrpSpPr>
        <p:grpSpPr bwMode="auto">
          <a:xfrm>
            <a:off x="3448050" y="2667000"/>
            <a:ext cx="1733550" cy="1143000"/>
            <a:chOff x="2172" y="1680"/>
            <a:chExt cx="1092" cy="720"/>
          </a:xfrm>
        </p:grpSpPr>
        <p:sp>
          <p:nvSpPr>
            <p:cNvPr id="232468" name="AutoShape 20">
              <a:extLst>
                <a:ext uri="{FF2B5EF4-FFF2-40B4-BE49-F238E27FC236}">
                  <a16:creationId xmlns:a16="http://schemas.microsoft.com/office/drawing/2014/main" id="{5CC804CE-0500-0B44-AB5C-D0DD0980D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728"/>
              <a:ext cx="528" cy="672"/>
            </a:xfrm>
            <a:prstGeom prst="lightningBol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9" name="Text Box 21">
              <a:extLst>
                <a:ext uri="{FF2B5EF4-FFF2-40B4-BE49-F238E27FC236}">
                  <a16:creationId xmlns:a16="http://schemas.microsoft.com/office/drawing/2014/main" id="{3E45D815-0801-09C4-3605-2F65114243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2" y="1680"/>
              <a:ext cx="5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chemeClr val="tx2"/>
                  </a:solidFill>
                </a:rPr>
                <a:t>fault!</a:t>
              </a:r>
              <a:endParaRPr lang="en-US" altLang="en-US" sz="2800" b="1" i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3A1ED952-D2E5-9725-9613-61B2D549A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BFED925F-FE3C-01CF-1731-287BD044E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76" name="Text Box 4">
            <a:extLst>
              <a:ext uri="{FF2B5EF4-FFF2-40B4-BE49-F238E27FC236}">
                <a16:creationId xmlns:a16="http://schemas.microsoft.com/office/drawing/2014/main" id="{2CA5147A-DAD3-66E6-4F0F-DC8E35B7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33477" name="Text Box 5">
            <a:extLst>
              <a:ext uri="{FF2B5EF4-FFF2-40B4-BE49-F238E27FC236}">
                <a16:creationId xmlns:a16="http://schemas.microsoft.com/office/drawing/2014/main" id="{63545F41-1B02-B94D-9FA9-E3A3391D4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33478" name="Line 6">
            <a:extLst>
              <a:ext uri="{FF2B5EF4-FFF2-40B4-BE49-F238E27FC236}">
                <a16:creationId xmlns:a16="http://schemas.microsoft.com/office/drawing/2014/main" id="{0986DE54-AB51-F815-36D1-EC9F525D0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79" name="Oval 7">
            <a:extLst>
              <a:ext uri="{FF2B5EF4-FFF2-40B4-BE49-F238E27FC236}">
                <a16:creationId xmlns:a16="http://schemas.microsoft.com/office/drawing/2014/main" id="{D8C5BBDD-88B3-F26F-432F-9944AE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80" name="Oval 8">
            <a:extLst>
              <a:ext uri="{FF2B5EF4-FFF2-40B4-BE49-F238E27FC236}">
                <a16:creationId xmlns:a16="http://schemas.microsoft.com/office/drawing/2014/main" id="{193761A7-653D-7B1D-E4E3-0A43F8EBC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81" name="Line 9">
            <a:extLst>
              <a:ext uri="{FF2B5EF4-FFF2-40B4-BE49-F238E27FC236}">
                <a16:creationId xmlns:a16="http://schemas.microsoft.com/office/drawing/2014/main" id="{B6A167FE-A890-7F2E-709A-0B7F098075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82" name="Line 10">
            <a:extLst>
              <a:ext uri="{FF2B5EF4-FFF2-40B4-BE49-F238E27FC236}">
                <a16:creationId xmlns:a16="http://schemas.microsoft.com/office/drawing/2014/main" id="{675F8C4C-7DE8-22A7-AEB0-0243BABB0B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83" name="Line 11">
            <a:extLst>
              <a:ext uri="{FF2B5EF4-FFF2-40B4-BE49-F238E27FC236}">
                <a16:creationId xmlns:a16="http://schemas.microsoft.com/office/drawing/2014/main" id="{70BA5A1E-091A-E97F-8AD7-5CBAA8DFF2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84" name="Oval 12">
            <a:extLst>
              <a:ext uri="{FF2B5EF4-FFF2-40B4-BE49-F238E27FC236}">
                <a16:creationId xmlns:a16="http://schemas.microsoft.com/office/drawing/2014/main" id="{3E1CFBF8-7777-6EA9-71EA-800DE7172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85" name="Oval 13">
            <a:extLst>
              <a:ext uri="{FF2B5EF4-FFF2-40B4-BE49-F238E27FC236}">
                <a16:creationId xmlns:a16="http://schemas.microsoft.com/office/drawing/2014/main" id="{DC1E9940-5E97-9D82-5FF6-D0F641DA5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86" name="Text Box 14">
            <a:extLst>
              <a:ext uri="{FF2B5EF4-FFF2-40B4-BE49-F238E27FC236}">
                <a16:creationId xmlns:a16="http://schemas.microsoft.com/office/drawing/2014/main" id="{E02B256D-D8BD-187A-1476-3A065D319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sp>
        <p:nvSpPr>
          <p:cNvPr id="233487" name="Oval 15">
            <a:extLst>
              <a:ext uri="{FF2B5EF4-FFF2-40B4-BE49-F238E27FC236}">
                <a16:creationId xmlns:a16="http://schemas.microsoft.com/office/drawing/2014/main" id="{2E365783-2F42-1A8B-0092-CE3759406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3488" name="Oval 16">
            <a:extLst>
              <a:ext uri="{FF2B5EF4-FFF2-40B4-BE49-F238E27FC236}">
                <a16:creationId xmlns:a16="http://schemas.microsoft.com/office/drawing/2014/main" id="{9C8D1C9A-C556-E746-9C77-129830E7A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3489" name="Oval 17">
            <a:extLst>
              <a:ext uri="{FF2B5EF4-FFF2-40B4-BE49-F238E27FC236}">
                <a16:creationId xmlns:a16="http://schemas.microsoft.com/office/drawing/2014/main" id="{BEADF965-6CA8-C5D8-EEB2-7399B3DD5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3490" name="Oval 18">
            <a:extLst>
              <a:ext uri="{FF2B5EF4-FFF2-40B4-BE49-F238E27FC236}">
                <a16:creationId xmlns:a16="http://schemas.microsoft.com/office/drawing/2014/main" id="{B6BCD609-075E-7A12-C903-BFC0C3C44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E5ABF18B-1DAA-D49D-F5DD-40B48F26B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0CE3D0FF-2A34-FE2F-D747-276535C9C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0" name="Text Box 4">
            <a:extLst>
              <a:ext uri="{FF2B5EF4-FFF2-40B4-BE49-F238E27FC236}">
                <a16:creationId xmlns:a16="http://schemas.microsoft.com/office/drawing/2014/main" id="{3C4BF242-72FF-FEE2-EE6C-029AAD1E4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34501" name="Text Box 5">
            <a:extLst>
              <a:ext uri="{FF2B5EF4-FFF2-40B4-BE49-F238E27FC236}">
                <a16:creationId xmlns:a16="http://schemas.microsoft.com/office/drawing/2014/main" id="{4841D34D-4D3F-78E5-D4F6-244D5C9F0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34502" name="Line 6">
            <a:extLst>
              <a:ext uri="{FF2B5EF4-FFF2-40B4-BE49-F238E27FC236}">
                <a16:creationId xmlns:a16="http://schemas.microsoft.com/office/drawing/2014/main" id="{F207B595-53A9-9AC3-D398-6B2083D74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3" name="Oval 7">
            <a:extLst>
              <a:ext uri="{FF2B5EF4-FFF2-40B4-BE49-F238E27FC236}">
                <a16:creationId xmlns:a16="http://schemas.microsoft.com/office/drawing/2014/main" id="{A8739301-E48C-F437-75B4-618CA2EFC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4" name="Oval 8">
            <a:extLst>
              <a:ext uri="{FF2B5EF4-FFF2-40B4-BE49-F238E27FC236}">
                <a16:creationId xmlns:a16="http://schemas.microsoft.com/office/drawing/2014/main" id="{281BF531-9324-5E34-EFB3-21F215061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5" name="Line 9">
            <a:extLst>
              <a:ext uri="{FF2B5EF4-FFF2-40B4-BE49-F238E27FC236}">
                <a16:creationId xmlns:a16="http://schemas.microsoft.com/office/drawing/2014/main" id="{753C8587-5B24-159B-68A7-FFB173499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6" name="Line 10">
            <a:extLst>
              <a:ext uri="{FF2B5EF4-FFF2-40B4-BE49-F238E27FC236}">
                <a16:creationId xmlns:a16="http://schemas.microsoft.com/office/drawing/2014/main" id="{F18AB9EE-7277-653B-B676-D06168EC8A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7" name="Line 11">
            <a:extLst>
              <a:ext uri="{FF2B5EF4-FFF2-40B4-BE49-F238E27FC236}">
                <a16:creationId xmlns:a16="http://schemas.microsoft.com/office/drawing/2014/main" id="{28B0CBF3-75BD-3B3B-BC8D-9C3BCBDF4E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8" name="Oval 12">
            <a:extLst>
              <a:ext uri="{FF2B5EF4-FFF2-40B4-BE49-F238E27FC236}">
                <a16:creationId xmlns:a16="http://schemas.microsoft.com/office/drawing/2014/main" id="{25B671AC-57A1-BED4-041D-D56D5A587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9" name="Oval 13">
            <a:extLst>
              <a:ext uri="{FF2B5EF4-FFF2-40B4-BE49-F238E27FC236}">
                <a16:creationId xmlns:a16="http://schemas.microsoft.com/office/drawing/2014/main" id="{44221C62-9657-626C-8D0B-0DCE00C82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0" name="Text Box 14">
            <a:extLst>
              <a:ext uri="{FF2B5EF4-FFF2-40B4-BE49-F238E27FC236}">
                <a16:creationId xmlns:a16="http://schemas.microsoft.com/office/drawing/2014/main" id="{9B72EE88-56CA-1B2B-5F33-174608F30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sp>
        <p:nvSpPr>
          <p:cNvPr id="234511" name="Oval 15">
            <a:extLst>
              <a:ext uri="{FF2B5EF4-FFF2-40B4-BE49-F238E27FC236}">
                <a16:creationId xmlns:a16="http://schemas.microsoft.com/office/drawing/2014/main" id="{6A9A429B-E0C5-2B1D-89B3-A8EDA2BBD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4512" name="Oval 16">
            <a:extLst>
              <a:ext uri="{FF2B5EF4-FFF2-40B4-BE49-F238E27FC236}">
                <a16:creationId xmlns:a16="http://schemas.microsoft.com/office/drawing/2014/main" id="{BAFD8096-3AD1-24DD-7563-A9861E594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4513" name="Oval 17">
            <a:extLst>
              <a:ext uri="{FF2B5EF4-FFF2-40B4-BE49-F238E27FC236}">
                <a16:creationId xmlns:a16="http://schemas.microsoft.com/office/drawing/2014/main" id="{85EC845F-8089-099A-5EA5-E4FD301DE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4514" name="Oval 18">
            <a:extLst>
              <a:ext uri="{FF2B5EF4-FFF2-40B4-BE49-F238E27FC236}">
                <a16:creationId xmlns:a16="http://schemas.microsoft.com/office/drawing/2014/main" id="{7E82972E-B0A3-7E4B-FD67-B46E8A982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DE43D15E-A6DD-0CB0-C451-8CAA5B638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71ADE939-B93F-665E-CCE6-66269077B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32766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4" name="Text Box 4">
            <a:extLst>
              <a:ext uri="{FF2B5EF4-FFF2-40B4-BE49-F238E27FC236}">
                <a16:creationId xmlns:a16="http://schemas.microsoft.com/office/drawing/2014/main" id="{9443FDFF-14D2-6BFE-D56E-2C1893197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35525" name="Text Box 5">
            <a:extLst>
              <a:ext uri="{FF2B5EF4-FFF2-40B4-BE49-F238E27FC236}">
                <a16:creationId xmlns:a16="http://schemas.microsoft.com/office/drawing/2014/main" id="{F2B2346A-B443-13E7-A45F-FC6219D65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35526" name="Line 6">
            <a:extLst>
              <a:ext uri="{FF2B5EF4-FFF2-40B4-BE49-F238E27FC236}">
                <a16:creationId xmlns:a16="http://schemas.microsoft.com/office/drawing/2014/main" id="{6BDB55CD-2D8B-BC91-B841-E44843578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7" name="Oval 7">
            <a:extLst>
              <a:ext uri="{FF2B5EF4-FFF2-40B4-BE49-F238E27FC236}">
                <a16:creationId xmlns:a16="http://schemas.microsoft.com/office/drawing/2014/main" id="{D095C352-9BAC-45CE-C9B1-0B59CC4E3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8" name="Oval 8">
            <a:extLst>
              <a:ext uri="{FF2B5EF4-FFF2-40B4-BE49-F238E27FC236}">
                <a16:creationId xmlns:a16="http://schemas.microsoft.com/office/drawing/2014/main" id="{65469ABA-5F28-63AA-FFC2-301336358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9" name="Line 9">
            <a:extLst>
              <a:ext uri="{FF2B5EF4-FFF2-40B4-BE49-F238E27FC236}">
                <a16:creationId xmlns:a16="http://schemas.microsoft.com/office/drawing/2014/main" id="{7D7A6892-5F9A-E5EE-51ED-50002467BD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862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30" name="Line 10">
            <a:extLst>
              <a:ext uri="{FF2B5EF4-FFF2-40B4-BE49-F238E27FC236}">
                <a16:creationId xmlns:a16="http://schemas.microsoft.com/office/drawing/2014/main" id="{F6F0D1B1-7804-52D8-36A4-DAE76D40D1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953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31" name="Line 11">
            <a:extLst>
              <a:ext uri="{FF2B5EF4-FFF2-40B4-BE49-F238E27FC236}">
                <a16:creationId xmlns:a16="http://schemas.microsoft.com/office/drawing/2014/main" id="{A466E9C8-2CF7-7B51-E458-CF39691F2D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0" y="39719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32" name="Oval 12">
            <a:extLst>
              <a:ext uri="{FF2B5EF4-FFF2-40B4-BE49-F238E27FC236}">
                <a16:creationId xmlns:a16="http://schemas.microsoft.com/office/drawing/2014/main" id="{3B0D6137-2A64-301E-F068-5FD9237C1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87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33" name="Oval 13">
            <a:extLst>
              <a:ext uri="{FF2B5EF4-FFF2-40B4-BE49-F238E27FC236}">
                <a16:creationId xmlns:a16="http://schemas.microsoft.com/office/drawing/2014/main" id="{21B785AF-29DA-DC6F-DD0A-59FB14BC7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810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34" name="Text Box 14">
            <a:extLst>
              <a:ext uri="{FF2B5EF4-FFF2-40B4-BE49-F238E27FC236}">
                <a16:creationId xmlns:a16="http://schemas.microsoft.com/office/drawing/2014/main" id="{39D7B599-D547-4CE2-54F3-AE9AD6079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66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chemeClr val="accent1"/>
                </a:solidFill>
              </a:rPr>
              <a:t>Naïve approach</a:t>
            </a:r>
            <a:r>
              <a:rPr lang="en-US" altLang="en-US" sz="2800" i="0">
                <a:solidFill>
                  <a:schemeClr val="accent1"/>
                </a:solidFill>
              </a:rPr>
              <a:t>: </a:t>
            </a:r>
            <a:r>
              <a:rPr lang="en-US" altLang="en-US" sz="2800" i="0">
                <a:solidFill>
                  <a:schemeClr val="tx2"/>
                </a:solidFill>
              </a:rPr>
              <a:t>replicate</a:t>
            </a:r>
            <a:r>
              <a:rPr lang="en-US" altLang="en-US" sz="2800" i="0">
                <a:solidFill>
                  <a:schemeClr val="accent1"/>
                </a:solidFill>
              </a:rPr>
              <a:t> every balancer.</a:t>
            </a:r>
          </a:p>
        </p:txBody>
      </p:sp>
      <p:sp>
        <p:nvSpPr>
          <p:cNvPr id="235535" name="Oval 15">
            <a:extLst>
              <a:ext uri="{FF2B5EF4-FFF2-40B4-BE49-F238E27FC236}">
                <a16:creationId xmlns:a16="http://schemas.microsoft.com/office/drawing/2014/main" id="{2E81566D-935E-6105-36E1-12C8D4CFD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5536" name="Oval 16">
            <a:extLst>
              <a:ext uri="{FF2B5EF4-FFF2-40B4-BE49-F238E27FC236}">
                <a16:creationId xmlns:a16="http://schemas.microsoft.com/office/drawing/2014/main" id="{0C1373EF-FA61-A50D-3B9E-D952AE8DF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5537" name="Oval 17">
            <a:extLst>
              <a:ext uri="{FF2B5EF4-FFF2-40B4-BE49-F238E27FC236}">
                <a16:creationId xmlns:a16="http://schemas.microsoft.com/office/drawing/2014/main" id="{1D8FD7C8-EA9E-3184-DF42-EECC7AA8C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5538" name="Oval 18">
            <a:extLst>
              <a:ext uri="{FF2B5EF4-FFF2-40B4-BE49-F238E27FC236}">
                <a16:creationId xmlns:a16="http://schemas.microsoft.com/office/drawing/2014/main" id="{6F44F997-77DE-ECF3-C75B-0D77045DB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35539" name="Text Box 19">
            <a:extLst>
              <a:ext uri="{FF2B5EF4-FFF2-40B4-BE49-F238E27FC236}">
                <a16:creationId xmlns:a16="http://schemas.microsoft.com/office/drawing/2014/main" id="{33245104-7487-9A1E-9464-E777E7CEE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49875"/>
            <a:ext cx="2044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accent1"/>
                </a:solidFill>
              </a:rPr>
              <a:t>imbalance </a:t>
            </a:r>
          </a:p>
          <a:p>
            <a:r>
              <a:rPr lang="en-US" altLang="en-US" i="0">
                <a:solidFill>
                  <a:schemeClr val="accent1"/>
                </a:solidFill>
              </a:rPr>
              <a:t>in token counts</a:t>
            </a:r>
          </a:p>
        </p:txBody>
      </p:sp>
      <p:sp>
        <p:nvSpPr>
          <p:cNvPr id="235541" name="Text Box 21">
            <a:extLst>
              <a:ext uri="{FF2B5EF4-FFF2-40B4-BE49-F238E27FC236}">
                <a16:creationId xmlns:a16="http://schemas.microsoft.com/office/drawing/2014/main" id="{DCA28962-7666-A29C-005A-CDE391181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54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>
                <a:solidFill>
                  <a:schemeClr val="tx2"/>
                </a:solidFill>
              </a:rPr>
              <a:t>Doesn’t work!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21D8553A-56D5-4BE8-98E5-9013C808C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grpSp>
        <p:nvGrpSpPr>
          <p:cNvPr id="99355" name="Group 27">
            <a:extLst>
              <a:ext uri="{FF2B5EF4-FFF2-40B4-BE49-F238E27FC236}">
                <a16:creationId xmlns:a16="http://schemas.microsoft.com/office/drawing/2014/main" id="{5DB0551C-CB13-8549-2592-8E34D2E250A4}"/>
              </a:ext>
            </a:extLst>
          </p:cNvPr>
          <p:cNvGrpSpPr>
            <a:grpSpLocks/>
          </p:cNvGrpSpPr>
          <p:nvPr/>
        </p:nvGrpSpPr>
        <p:grpSpPr bwMode="auto">
          <a:xfrm>
            <a:off x="593725" y="2681288"/>
            <a:ext cx="8016875" cy="2835275"/>
            <a:chOff x="374" y="1440"/>
            <a:chExt cx="5050" cy="1786"/>
          </a:xfrm>
        </p:grpSpPr>
        <p:sp>
          <p:nvSpPr>
            <p:cNvPr id="99331" name="Rectangle 3">
              <a:extLst>
                <a:ext uri="{FF2B5EF4-FFF2-40B4-BE49-F238E27FC236}">
                  <a16:creationId xmlns:a16="http://schemas.microsoft.com/office/drawing/2014/main" id="{4A3EE287-7A11-9613-5607-0DADEC15A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" y="1930"/>
              <a:ext cx="3696" cy="1296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9158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2" name="Text Box 4">
              <a:extLst>
                <a:ext uri="{FF2B5EF4-FFF2-40B4-BE49-F238E27FC236}">
                  <a16:creationId xmlns:a16="http://schemas.microsoft.com/office/drawing/2014/main" id="{D7A60B31-C217-4A35-10F2-263F85448E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" y="1440"/>
              <a:ext cx="5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inputs</a:t>
              </a:r>
            </a:p>
          </p:txBody>
        </p:sp>
        <p:sp>
          <p:nvSpPr>
            <p:cNvPr id="99333" name="Text Box 5">
              <a:extLst>
                <a:ext uri="{FF2B5EF4-FFF2-40B4-BE49-F238E27FC236}">
                  <a16:creationId xmlns:a16="http://schemas.microsoft.com/office/drawing/2014/main" id="{F046FB74-604A-BFDA-0FF3-0ECDB78A41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8" y="1440"/>
              <a:ext cx="5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outputs</a:t>
              </a:r>
            </a:p>
          </p:txBody>
        </p:sp>
        <p:sp>
          <p:nvSpPr>
            <p:cNvPr id="99334" name="Line 6">
              <a:extLst>
                <a:ext uri="{FF2B5EF4-FFF2-40B4-BE49-F238E27FC236}">
                  <a16:creationId xmlns:a16="http://schemas.microsoft.com/office/drawing/2014/main" id="{A95BD0EE-5201-B8B8-87B1-90DE8C47D1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2" y="226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5" name="Oval 7">
              <a:extLst>
                <a:ext uri="{FF2B5EF4-FFF2-40B4-BE49-F238E27FC236}">
                  <a16:creationId xmlns:a16="http://schemas.microsoft.com/office/drawing/2014/main" id="{D03CDADB-AEB0-AB16-F9F0-F5F3EAC93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" y="283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Oval 8">
              <a:extLst>
                <a:ext uri="{FF2B5EF4-FFF2-40B4-BE49-F238E27FC236}">
                  <a16:creationId xmlns:a16="http://schemas.microsoft.com/office/drawing/2014/main" id="{02D57D92-8D3F-FD2E-3683-2734FD726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216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7" name="Line 9">
              <a:extLst>
                <a:ext uri="{FF2B5EF4-FFF2-40B4-BE49-F238E27FC236}">
                  <a16:creationId xmlns:a16="http://schemas.microsoft.com/office/drawing/2014/main" id="{0E5F2003-21B2-5CB5-151B-92BA7FAC4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0" y="2218"/>
              <a:ext cx="18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8" name="Line 10">
              <a:extLst>
                <a:ext uri="{FF2B5EF4-FFF2-40B4-BE49-F238E27FC236}">
                  <a16:creationId xmlns:a16="http://schemas.microsoft.com/office/drawing/2014/main" id="{15E94759-153A-04B9-9F77-0831B3C2C6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0" y="2890"/>
              <a:ext cx="18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9" name="Line 11">
              <a:extLst>
                <a:ext uri="{FF2B5EF4-FFF2-40B4-BE49-F238E27FC236}">
                  <a16:creationId xmlns:a16="http://schemas.microsoft.com/office/drawing/2014/main" id="{48FBB877-C834-2F2B-AA6F-5E5FCD095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9" y="2272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0" name="Oval 12">
              <a:extLst>
                <a:ext uri="{FF2B5EF4-FFF2-40B4-BE49-F238E27FC236}">
                  <a16:creationId xmlns:a16="http://schemas.microsoft.com/office/drawing/2014/main" id="{5ECD3A88-1858-38DE-6C53-905198DB0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284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1" name="Oval 13">
              <a:extLst>
                <a:ext uri="{FF2B5EF4-FFF2-40B4-BE49-F238E27FC236}">
                  <a16:creationId xmlns:a16="http://schemas.microsoft.com/office/drawing/2014/main" id="{F633A70D-4A85-F167-A869-7480D6960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" y="217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2" name="Line 14">
              <a:extLst>
                <a:ext uri="{FF2B5EF4-FFF2-40B4-BE49-F238E27FC236}">
                  <a16:creationId xmlns:a16="http://schemas.microsoft.com/office/drawing/2014/main" id="{B3A9FA95-F980-75BD-C830-436C3A9EBF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2" y="2272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3" name="Oval 15">
              <a:extLst>
                <a:ext uri="{FF2B5EF4-FFF2-40B4-BE49-F238E27FC236}">
                  <a16:creationId xmlns:a16="http://schemas.microsoft.com/office/drawing/2014/main" id="{2223BAF7-3444-5702-7202-35D0C9A37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9" y="284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4" name="Oval 16">
              <a:extLst>
                <a:ext uri="{FF2B5EF4-FFF2-40B4-BE49-F238E27FC236}">
                  <a16:creationId xmlns:a16="http://schemas.microsoft.com/office/drawing/2014/main" id="{1181674C-3D01-5AA3-A693-D679131C9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17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9345" name="Object 17">
              <a:extLst>
                <a:ext uri="{FF2B5EF4-FFF2-40B4-BE49-F238E27FC236}">
                  <a16:creationId xmlns:a16="http://schemas.microsoft.com/office/drawing/2014/main" id="{6B648830-821E-A026-50F0-E996566F0C5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62" y="2122"/>
            <a:ext cx="440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02100" imgH="1752600" progId="Equation.3">
                    <p:embed/>
                  </p:oleObj>
                </mc:Choice>
                <mc:Fallback>
                  <p:oleObj name="Equation" r:id="rId3" imgW="4102100" imgH="17526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2" y="2122"/>
                          <a:ext cx="440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346" name="Object 18">
              <a:extLst>
                <a:ext uri="{FF2B5EF4-FFF2-40B4-BE49-F238E27FC236}">
                  <a16:creationId xmlns:a16="http://schemas.microsoft.com/office/drawing/2014/main" id="{5F49A99C-D4B2-5E18-A5B4-615FAA863C5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70" y="2800"/>
            <a:ext cx="440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102100" imgH="1752600" progId="Equation.3">
                    <p:embed/>
                  </p:oleObj>
                </mc:Choice>
                <mc:Fallback>
                  <p:oleObj name="Equation" r:id="rId5" imgW="4102100" imgH="17526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2800"/>
                          <a:ext cx="440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9347" name="Line 19">
              <a:extLst>
                <a:ext uri="{FF2B5EF4-FFF2-40B4-BE49-F238E27FC236}">
                  <a16:creationId xmlns:a16="http://schemas.microsoft.com/office/drawing/2014/main" id="{1FD69E78-3D15-0CE2-7A7A-22B526AF29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0" y="2218"/>
              <a:ext cx="2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8" name="Line 20">
              <a:extLst>
                <a:ext uri="{FF2B5EF4-FFF2-40B4-BE49-F238E27FC236}">
                  <a16:creationId xmlns:a16="http://schemas.microsoft.com/office/drawing/2014/main" id="{AB1E67BA-5581-E4AA-EC92-041CE49748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0" y="2890"/>
              <a:ext cx="2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9" name="Rectangle 21">
              <a:extLst>
                <a:ext uri="{FF2B5EF4-FFF2-40B4-BE49-F238E27FC236}">
                  <a16:creationId xmlns:a16="http://schemas.microsoft.com/office/drawing/2014/main" id="{F5CB0612-C848-BE6A-E071-FFB2BCF1B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" y="2458"/>
              <a:ext cx="240" cy="24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latin typeface="Courier New" panose="02070309020205020404" pitchFamily="49" charset="0"/>
                </a:rPr>
                <a:t>L</a:t>
              </a:r>
            </a:p>
          </p:txBody>
        </p:sp>
        <p:sp>
          <p:nvSpPr>
            <p:cNvPr id="99351" name="Rectangle 23">
              <a:extLst>
                <a:ext uri="{FF2B5EF4-FFF2-40B4-BE49-F238E27FC236}">
                  <a16:creationId xmlns:a16="http://schemas.microsoft.com/office/drawing/2014/main" id="{4F5BCF93-0494-80FB-E181-643F80144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6" y="2458"/>
              <a:ext cx="240" cy="24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latin typeface="Courier New" panose="02070309020205020404" pitchFamily="49" charset="0"/>
                </a:rPr>
                <a:t>F</a:t>
              </a:r>
            </a:p>
          </p:txBody>
        </p:sp>
        <p:sp>
          <p:nvSpPr>
            <p:cNvPr id="99352" name="Rectangle 24">
              <a:extLst>
                <a:ext uri="{FF2B5EF4-FFF2-40B4-BE49-F238E27FC236}">
                  <a16:creationId xmlns:a16="http://schemas.microsoft.com/office/drawing/2014/main" id="{C1BA6868-3F77-09F5-52C3-3D2A0D90F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6" y="2458"/>
              <a:ext cx="240" cy="24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>
                  <a:latin typeface="Courier New" panose="02070309020205020404" pitchFamily="49" charset="0"/>
                </a:rPr>
                <a:t>F</a:t>
              </a:r>
            </a:p>
          </p:txBody>
        </p:sp>
      </p:grpSp>
      <p:sp>
        <p:nvSpPr>
          <p:cNvPr id="99354" name="Text Box 26">
            <a:extLst>
              <a:ext uri="{FF2B5EF4-FFF2-40B4-BE49-F238E27FC236}">
                <a16:creationId xmlns:a16="http://schemas.microsoft.com/office/drawing/2014/main" id="{CF8C3AE2-7C7B-4917-31D9-CE898FD69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/>
              <a:t>k</a:t>
            </a:r>
            <a:r>
              <a:rPr lang="en-US" altLang="en-US" sz="2800" i="0"/>
              <a:t>+1 “pseudo-balancers”,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99356" name="Text Box 28">
            <a:extLst>
              <a:ext uri="{FF2B5EF4-FFF2-40B4-BE49-F238E27FC236}">
                <a16:creationId xmlns:a16="http://schemas.microsoft.com/office/drawing/2014/main" id="{0AA21BAB-19D1-5269-57A9-B2768789C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25" y="59229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9357" name="Text Box 29">
            <a:extLst>
              <a:ext uri="{FF2B5EF4-FFF2-40B4-BE49-F238E27FC236}">
                <a16:creationId xmlns:a16="http://schemas.microsoft.com/office/drawing/2014/main" id="{451D377D-5EDC-89BE-45FD-CE2350188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74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>
                <a:solidFill>
                  <a:schemeClr val="accent1"/>
                </a:solidFill>
              </a:rPr>
              <a:t>tolerates </a:t>
            </a:r>
            <a:r>
              <a:rPr lang="en-US" altLang="en-US" sz="2800">
                <a:solidFill>
                  <a:schemeClr val="accent1"/>
                </a:solidFill>
              </a:rPr>
              <a:t>k</a:t>
            </a:r>
            <a:r>
              <a:rPr lang="en-US" altLang="en-US" sz="2800" i="0">
                <a:solidFill>
                  <a:schemeClr val="accent1"/>
                </a:solidFill>
              </a:rPr>
              <a:t> faults</a:t>
            </a:r>
          </a:p>
        </p:txBody>
      </p:sp>
      <p:sp>
        <p:nvSpPr>
          <p:cNvPr id="99358" name="Text Box 30">
            <a:extLst>
              <a:ext uri="{FF2B5EF4-FFF2-40B4-BE49-F238E27FC236}">
                <a16:creationId xmlns:a16="http://schemas.microsoft.com/office/drawing/2014/main" id="{13D31608-9890-BB8F-7CB3-8AA227D34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574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>
                <a:solidFill>
                  <a:schemeClr val="tx2"/>
                </a:solidFill>
              </a:rPr>
              <a:t>two bits</a:t>
            </a:r>
            <a:r>
              <a:rPr lang="en-US" altLang="en-US" sz="2800" i="0">
                <a:solidFill>
                  <a:srgbClr val="009900"/>
                </a:solidFill>
              </a:rPr>
              <a:t> </a:t>
            </a:r>
            <a:r>
              <a:rPr lang="en-US" altLang="en-US" sz="2800" i="0"/>
              <a:t>of memory each</a:t>
            </a:r>
            <a:endParaRPr lang="en-US" altLang="en-US" sz="2800" i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9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9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9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5F758FD-E195-3DF0-6DC9-C1D97DB45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Pseudo-Balancer</a:t>
            </a:r>
          </a:p>
        </p:txBody>
      </p:sp>
      <p:grpSp>
        <p:nvGrpSpPr>
          <p:cNvPr id="103451" name="Group 27">
            <a:extLst>
              <a:ext uri="{FF2B5EF4-FFF2-40B4-BE49-F238E27FC236}">
                <a16:creationId xmlns:a16="http://schemas.microsoft.com/office/drawing/2014/main" id="{3C2C1F8B-372F-6B88-F251-126123D56FA7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0"/>
            <a:ext cx="9142413" cy="3352800"/>
            <a:chOff x="0" y="960"/>
            <a:chExt cx="5759" cy="2112"/>
          </a:xfrm>
        </p:grpSpPr>
        <p:grpSp>
          <p:nvGrpSpPr>
            <p:cNvPr id="103450" name="Group 26">
              <a:extLst>
                <a:ext uri="{FF2B5EF4-FFF2-40B4-BE49-F238E27FC236}">
                  <a16:creationId xmlns:a16="http://schemas.microsoft.com/office/drawing/2014/main" id="{0FC4A69F-598C-CB0C-E8A3-E0639BBD4F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0" y="1392"/>
              <a:ext cx="2564" cy="1680"/>
              <a:chOff x="1660" y="1392"/>
              <a:chExt cx="2564" cy="1680"/>
            </a:xfrm>
          </p:grpSpPr>
          <p:sp>
            <p:nvSpPr>
              <p:cNvPr id="103427" name="Rectangle 3">
                <a:extLst>
                  <a:ext uri="{FF2B5EF4-FFF2-40B4-BE49-F238E27FC236}">
                    <a16:creationId xmlns:a16="http://schemas.microsoft.com/office/drawing/2014/main" id="{7858E57D-D9C2-7E1B-E94D-9299C2538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6" y="1824"/>
                <a:ext cx="1152" cy="1248"/>
              </a:xfrm>
              <a:prstGeom prst="rect">
                <a:avLst/>
              </a:prstGeom>
              <a:solidFill>
                <a:srgbClr val="FF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91581" dir="1957859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28" name="Text Box 4">
                <a:extLst>
                  <a:ext uri="{FF2B5EF4-FFF2-40B4-BE49-F238E27FC236}">
                    <a16:creationId xmlns:a16="http://schemas.microsoft.com/office/drawing/2014/main" id="{A07B11AB-5811-5B17-4660-CB7A658211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0" y="1392"/>
                <a:ext cx="50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inputs</a:t>
                </a:r>
              </a:p>
            </p:txBody>
          </p:sp>
          <p:sp>
            <p:nvSpPr>
              <p:cNvPr id="103429" name="Text Box 5">
                <a:extLst>
                  <a:ext uri="{FF2B5EF4-FFF2-40B4-BE49-F238E27FC236}">
                    <a16:creationId xmlns:a16="http://schemas.microsoft.com/office/drawing/2014/main" id="{CADA3F2C-AB13-F5BC-B595-BEE7AF59F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38" y="1392"/>
                <a:ext cx="58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outputs</a:t>
                </a:r>
              </a:p>
            </p:txBody>
          </p:sp>
          <p:sp>
            <p:nvSpPr>
              <p:cNvPr id="103430" name="Line 6">
                <a:extLst>
                  <a:ext uri="{FF2B5EF4-FFF2-40B4-BE49-F238E27FC236}">
                    <a16:creationId xmlns:a16="http://schemas.microsoft.com/office/drawing/2014/main" id="{FEA4954A-7629-DCE9-DDFB-DEF69BC71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4" y="2160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1" name="Oval 7">
                <a:extLst>
                  <a:ext uri="{FF2B5EF4-FFF2-40B4-BE49-F238E27FC236}">
                    <a16:creationId xmlns:a16="http://schemas.microsoft.com/office/drawing/2014/main" id="{D94ADB3A-BB03-5CB1-0D21-AFF463834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1" y="2730"/>
                <a:ext cx="104" cy="10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2" name="Oval 8">
                <a:extLst>
                  <a:ext uri="{FF2B5EF4-FFF2-40B4-BE49-F238E27FC236}">
                    <a16:creationId xmlns:a16="http://schemas.microsoft.com/office/drawing/2014/main" id="{1D9077B9-E070-E5E5-522A-9B9EFC78D2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6" y="2058"/>
                <a:ext cx="104" cy="10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3" name="Line 19">
                <a:extLst>
                  <a:ext uri="{FF2B5EF4-FFF2-40B4-BE49-F238E27FC236}">
                    <a16:creationId xmlns:a16="http://schemas.microsoft.com/office/drawing/2014/main" id="{18A793EE-B87B-337E-3669-19EFF68467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04" y="2112"/>
                <a:ext cx="220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4" name="Line 20">
                <a:extLst>
                  <a:ext uri="{FF2B5EF4-FFF2-40B4-BE49-F238E27FC236}">
                    <a16:creationId xmlns:a16="http://schemas.microsoft.com/office/drawing/2014/main" id="{37A8083D-79EE-47E5-A011-4CDF5FBF53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04" y="2784"/>
                <a:ext cx="220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5" name="Rectangle 21">
                <a:extLst>
                  <a:ext uri="{FF2B5EF4-FFF2-40B4-BE49-F238E27FC236}">
                    <a16:creationId xmlns:a16="http://schemas.microsoft.com/office/drawing/2014/main" id="{FEB84707-A756-547A-DA23-E8DD612E7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0" y="2352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>
                    <a:latin typeface="Courier New" panose="02070309020205020404" pitchFamily="49" charset="0"/>
                  </a:rPr>
                  <a:t>L</a:t>
                </a:r>
              </a:p>
            </p:txBody>
          </p:sp>
        </p:grpSp>
        <p:sp>
          <p:nvSpPr>
            <p:cNvPr id="103448" name="Text Box 24">
              <a:extLst>
                <a:ext uri="{FF2B5EF4-FFF2-40B4-BE49-F238E27FC236}">
                  <a16:creationId xmlns:a16="http://schemas.microsoft.com/office/drawing/2014/main" id="{F072993A-9C75-6C28-C47A-761E1E62C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960"/>
              <a:ext cx="5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solidFill>
                    <a:srgbClr val="009900"/>
                  </a:solidFill>
                </a:rPr>
                <a:t>two bits of memory</a:t>
              </a:r>
            </a:p>
          </p:txBody>
        </p:sp>
      </p:grpSp>
      <p:sp>
        <p:nvSpPr>
          <p:cNvPr id="103449" name="Text Box 25">
            <a:extLst>
              <a:ext uri="{FF2B5EF4-FFF2-40B4-BE49-F238E27FC236}">
                <a16:creationId xmlns:a16="http://schemas.microsoft.com/office/drawing/2014/main" id="{EF6CF8DC-0657-C368-5F6A-2D9E79C38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349875"/>
            <a:ext cx="4151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state:</a:t>
            </a:r>
            <a:r>
              <a:rPr lang="en-US" altLang="en-US" i="0"/>
              <a:t>   </a:t>
            </a:r>
            <a:r>
              <a:rPr lang="en-US" altLang="en-US"/>
              <a:t>up</a:t>
            </a:r>
            <a:r>
              <a:rPr lang="en-US" altLang="en-US" i="0"/>
              <a:t> or </a:t>
            </a:r>
            <a:r>
              <a:rPr lang="en-US" altLang="en-US"/>
              <a:t>down</a:t>
            </a:r>
            <a:endParaRPr lang="en-US" altLang="en-US" i="0"/>
          </a:p>
          <a:p>
            <a:r>
              <a:rPr lang="en-US" altLang="en-US" i="0">
                <a:solidFill>
                  <a:schemeClr val="tx2"/>
                </a:solidFill>
              </a:rPr>
              <a:t>status:</a:t>
            </a:r>
            <a:r>
              <a:rPr lang="en-US" altLang="en-US" i="0"/>
              <a:t> </a:t>
            </a:r>
            <a:r>
              <a:rPr lang="en-US" altLang="en-US"/>
              <a:t>leader</a:t>
            </a:r>
            <a:r>
              <a:rPr lang="en-US" altLang="en-US" i="0"/>
              <a:t> (L) or </a:t>
            </a:r>
            <a:r>
              <a:rPr lang="en-US" altLang="en-US"/>
              <a:t>follower</a:t>
            </a:r>
            <a:r>
              <a:rPr lang="en-US" altLang="en-US" i="0"/>
              <a:t> (F)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656E8112-C3C0-5397-C145-539C078F8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101413" name="Text Box 37">
            <a:extLst>
              <a:ext uri="{FF2B5EF4-FFF2-40B4-BE49-F238E27FC236}">
                <a16:creationId xmlns:a16="http://schemas.microsoft.com/office/drawing/2014/main" id="{9F753865-2394-0E1E-D539-9A9FF16D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78000"/>
            <a:ext cx="8380413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1st Solution:</a:t>
            </a:r>
            <a:r>
              <a:rPr lang="en-US" altLang="en-US" i="0"/>
              <a:t> </a:t>
            </a:r>
          </a:p>
          <a:p>
            <a:r>
              <a:rPr lang="en-US" altLang="en-US" i="0"/>
              <a:t>Counting Network constructed with FT balancers.</a:t>
            </a:r>
          </a:p>
        </p:txBody>
      </p:sp>
      <p:grpSp>
        <p:nvGrpSpPr>
          <p:cNvPr id="101429" name="Group 53">
            <a:extLst>
              <a:ext uri="{FF2B5EF4-FFF2-40B4-BE49-F238E27FC236}">
                <a16:creationId xmlns:a16="http://schemas.microsoft.com/office/drawing/2014/main" id="{556B30F9-21BB-F84C-5FF4-662D1948E3ED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3716338"/>
            <a:ext cx="3175000" cy="1752600"/>
            <a:chOff x="336" y="2341"/>
            <a:chExt cx="2000" cy="1104"/>
          </a:xfrm>
        </p:grpSpPr>
        <p:sp>
          <p:nvSpPr>
            <p:cNvPr id="101380" name="Rectangle 4">
              <a:extLst>
                <a:ext uri="{FF2B5EF4-FFF2-40B4-BE49-F238E27FC236}">
                  <a16:creationId xmlns:a16="http://schemas.microsoft.com/office/drawing/2014/main" id="{F82E2770-BCC2-D126-8DA8-1B3307CA0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341"/>
              <a:ext cx="1248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31765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101381" name="Line 5">
              <a:extLst>
                <a:ext uri="{FF2B5EF4-FFF2-40B4-BE49-F238E27FC236}">
                  <a16:creationId xmlns:a16="http://schemas.microsoft.com/office/drawing/2014/main" id="{108659A3-FA2E-1CDF-B42D-C22463400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485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2" name="Line 6">
              <a:extLst>
                <a:ext uri="{FF2B5EF4-FFF2-40B4-BE49-F238E27FC236}">
                  <a16:creationId xmlns:a16="http://schemas.microsoft.com/office/drawing/2014/main" id="{D5328434-7EAC-F181-791F-0DE49A3EFE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725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Line 7">
              <a:extLst>
                <a:ext uri="{FF2B5EF4-FFF2-40B4-BE49-F238E27FC236}">
                  <a16:creationId xmlns:a16="http://schemas.microsoft.com/office/drawing/2014/main" id="{71217625-E90D-33A6-620B-993325394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301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1384" name="Object 8">
              <a:extLst>
                <a:ext uri="{FF2B5EF4-FFF2-40B4-BE49-F238E27FC236}">
                  <a16:creationId xmlns:a16="http://schemas.microsoft.com/office/drawing/2014/main" id="{09352AF3-8064-EFAA-7919-A369C488CE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68" y="2773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752600" imgH="4394200" progId="Equation.3">
                    <p:embed/>
                  </p:oleObj>
                </mc:Choice>
                <mc:Fallback>
                  <p:oleObj name="Equation" r:id="rId2" imgW="1752600" imgH="43942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773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85" name="Line 9">
              <a:extLst>
                <a:ext uri="{FF2B5EF4-FFF2-40B4-BE49-F238E27FC236}">
                  <a16:creationId xmlns:a16="http://schemas.microsoft.com/office/drawing/2014/main" id="{037E11CA-1BA1-376A-BFAD-4FB700857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2485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6" name="Line 10">
              <a:extLst>
                <a:ext uri="{FF2B5EF4-FFF2-40B4-BE49-F238E27FC236}">
                  <a16:creationId xmlns:a16="http://schemas.microsoft.com/office/drawing/2014/main" id="{DD1945E7-B81E-5F25-2844-49E203BF5B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2725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7" name="Line 11">
              <a:extLst>
                <a:ext uri="{FF2B5EF4-FFF2-40B4-BE49-F238E27FC236}">
                  <a16:creationId xmlns:a16="http://schemas.microsoft.com/office/drawing/2014/main" id="{9C76FA6D-4116-4721-D438-130BEF551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3301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1388" name="Object 12">
              <a:extLst>
                <a:ext uri="{FF2B5EF4-FFF2-40B4-BE49-F238E27FC236}">
                  <a16:creationId xmlns:a16="http://schemas.microsoft.com/office/drawing/2014/main" id="{0D92905B-277B-02BF-907B-6D41A213E9C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4" y="2773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752600" imgH="4394200" progId="Equation.3">
                    <p:embed/>
                  </p:oleObj>
                </mc:Choice>
                <mc:Fallback>
                  <p:oleObj name="Equation" r:id="rId4" imgW="1752600" imgH="43942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773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415" name="Oval 39">
              <a:extLst>
                <a:ext uri="{FF2B5EF4-FFF2-40B4-BE49-F238E27FC236}">
                  <a16:creationId xmlns:a16="http://schemas.microsoft.com/office/drawing/2014/main" id="{E2D953C1-A49E-20C3-0614-67C8826D3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" y="2581"/>
              <a:ext cx="880" cy="624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0"/>
                <a:t>Counting</a:t>
              </a:r>
            </a:p>
            <a:p>
              <a:pPr algn="ctr"/>
              <a:r>
                <a:rPr lang="en-US" altLang="en-US" sz="2000" i="0"/>
                <a:t>Network</a:t>
              </a:r>
              <a:endParaRPr lang="en-US" altLang="en-US" i="0"/>
            </a:p>
          </p:txBody>
        </p:sp>
      </p:grpSp>
      <p:graphicFrame>
        <p:nvGraphicFramePr>
          <p:cNvPr id="101416" name="Object 40">
            <a:extLst>
              <a:ext uri="{FF2B5EF4-FFF2-40B4-BE49-F238E27FC236}">
                <a16:creationId xmlns:a16="http://schemas.microsoft.com/office/drawing/2014/main" id="{8052C599-B213-1FFC-AB64-596ED44566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5575" y="3021013"/>
          <a:ext cx="126523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338300" imgH="5270500" progId="Equation.3">
                  <p:embed/>
                </p:oleObj>
              </mc:Choice>
              <mc:Fallback>
                <p:oleObj name="Equation" r:id="rId5" imgW="14338300" imgH="52705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3021013"/>
                        <a:ext cx="1265238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1430" name="Group 54">
            <a:extLst>
              <a:ext uri="{FF2B5EF4-FFF2-40B4-BE49-F238E27FC236}">
                <a16:creationId xmlns:a16="http://schemas.microsoft.com/office/drawing/2014/main" id="{344A63D1-2D4D-1E72-E1A8-C5E6EC00C61E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716338"/>
            <a:ext cx="3175000" cy="1752600"/>
            <a:chOff x="3376" y="2341"/>
            <a:chExt cx="2000" cy="1104"/>
          </a:xfrm>
        </p:grpSpPr>
        <p:sp>
          <p:nvSpPr>
            <p:cNvPr id="101417" name="Rectangle 41">
              <a:extLst>
                <a:ext uri="{FF2B5EF4-FFF2-40B4-BE49-F238E27FC236}">
                  <a16:creationId xmlns:a16="http://schemas.microsoft.com/office/drawing/2014/main" id="{D748204D-2359-136D-E3C4-75B3B1130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4" y="2341"/>
              <a:ext cx="1248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31765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101418" name="Line 42">
              <a:extLst>
                <a:ext uri="{FF2B5EF4-FFF2-40B4-BE49-F238E27FC236}">
                  <a16:creationId xmlns:a16="http://schemas.microsoft.com/office/drawing/2014/main" id="{37AE9046-0A27-4A85-1007-F103A7EA7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2" y="2485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9" name="Line 43">
              <a:extLst>
                <a:ext uri="{FF2B5EF4-FFF2-40B4-BE49-F238E27FC236}">
                  <a16:creationId xmlns:a16="http://schemas.microsoft.com/office/drawing/2014/main" id="{D236C9C2-C871-39E6-4AFC-223692A61E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2" y="2725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0" name="Line 44">
              <a:extLst>
                <a:ext uri="{FF2B5EF4-FFF2-40B4-BE49-F238E27FC236}">
                  <a16:creationId xmlns:a16="http://schemas.microsoft.com/office/drawing/2014/main" id="{612BAF94-9A1D-8F18-2795-94B5C38468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2" y="3301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1421" name="Object 45">
              <a:extLst>
                <a:ext uri="{FF2B5EF4-FFF2-40B4-BE49-F238E27FC236}">
                  <a16:creationId xmlns:a16="http://schemas.microsoft.com/office/drawing/2014/main" id="{EC9C0450-A14E-5855-51DC-C9725027E92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08" y="2773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752600" imgH="4394200" progId="Equation.3">
                    <p:embed/>
                  </p:oleObj>
                </mc:Choice>
                <mc:Fallback>
                  <p:oleObj name="Equation" r:id="rId7" imgW="1752600" imgH="4394200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8" y="2773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422" name="Line 46">
              <a:extLst>
                <a:ext uri="{FF2B5EF4-FFF2-40B4-BE49-F238E27FC236}">
                  <a16:creationId xmlns:a16="http://schemas.microsoft.com/office/drawing/2014/main" id="{38ACA84D-E890-C869-29E6-F0441692B2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2485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3" name="Line 47">
              <a:extLst>
                <a:ext uri="{FF2B5EF4-FFF2-40B4-BE49-F238E27FC236}">
                  <a16:creationId xmlns:a16="http://schemas.microsoft.com/office/drawing/2014/main" id="{2CD52234-C6B8-8A24-F09E-56FD805E29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2725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4" name="Line 48">
              <a:extLst>
                <a:ext uri="{FF2B5EF4-FFF2-40B4-BE49-F238E27FC236}">
                  <a16:creationId xmlns:a16="http://schemas.microsoft.com/office/drawing/2014/main" id="{FCF1C9C2-73A4-0167-A6EB-12233839D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3301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1425" name="Object 49">
              <a:extLst>
                <a:ext uri="{FF2B5EF4-FFF2-40B4-BE49-F238E27FC236}">
                  <a16:creationId xmlns:a16="http://schemas.microsoft.com/office/drawing/2014/main" id="{AFC6B95B-B8FB-CD74-6377-59525F50DC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24" y="2773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52600" imgH="4394200" progId="Equation.3">
                    <p:embed/>
                  </p:oleObj>
                </mc:Choice>
                <mc:Fallback>
                  <p:oleObj name="Equation" r:id="rId8" imgW="1752600" imgH="4394200" progId="Equation.3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4" y="2773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426" name="Oval 50">
              <a:extLst>
                <a:ext uri="{FF2B5EF4-FFF2-40B4-BE49-F238E27FC236}">
                  <a16:creationId xmlns:a16="http://schemas.microsoft.com/office/drawing/2014/main" id="{B0126F15-2526-8028-6EB2-31FF58257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0" y="2581"/>
              <a:ext cx="1056" cy="66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0"/>
                <a:t>FT Counting</a:t>
              </a:r>
            </a:p>
            <a:p>
              <a:pPr algn="ctr"/>
              <a:r>
                <a:rPr lang="en-US" altLang="en-US" sz="2000" i="0"/>
                <a:t>Network</a:t>
              </a:r>
              <a:endParaRPr lang="en-US" altLang="en-US" i="0"/>
            </a:p>
          </p:txBody>
        </p:sp>
      </p:grpSp>
      <p:graphicFrame>
        <p:nvGraphicFramePr>
          <p:cNvPr id="101427" name="Object 51">
            <a:extLst>
              <a:ext uri="{FF2B5EF4-FFF2-40B4-BE49-F238E27FC236}">
                <a16:creationId xmlns:a16="http://schemas.microsoft.com/office/drawing/2014/main" id="{0762265A-05F2-BD0D-402D-2D1CA382C9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21388" y="3021013"/>
          <a:ext cx="147161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6675100" imgH="5270500" progId="Equation.3">
                  <p:embed/>
                </p:oleObj>
              </mc:Choice>
              <mc:Fallback>
                <p:oleObj name="Equation" r:id="rId9" imgW="16675100" imgH="527050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3021013"/>
                        <a:ext cx="147161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28" name="Object 52">
            <a:extLst>
              <a:ext uri="{FF2B5EF4-FFF2-40B4-BE49-F238E27FC236}">
                <a16:creationId xmlns:a16="http://schemas.microsoft.com/office/drawing/2014/main" id="{C48E076C-2522-8876-971F-5E68485731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89413" y="4370388"/>
          <a:ext cx="6111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394200" imgH="3505200" progId="Equation.3">
                  <p:embed/>
                </p:oleObj>
              </mc:Choice>
              <mc:Fallback>
                <p:oleObj name="Equation" r:id="rId11" imgW="4394200" imgH="35052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413" y="4370388"/>
                        <a:ext cx="6111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31" name="Text Box 55">
            <a:extLst>
              <a:ext uri="{FF2B5EF4-FFF2-40B4-BE49-F238E27FC236}">
                <a16:creationId xmlns:a16="http://schemas.microsoft.com/office/drawing/2014/main" id="{47FDA103-C93D-6C15-7EA9-7C2D4D56A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715000"/>
            <a:ext cx="217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tolerates </a:t>
            </a:r>
            <a:r>
              <a:rPr lang="en-US" altLang="en-US">
                <a:solidFill>
                  <a:schemeClr val="tx2"/>
                </a:solidFill>
              </a:rPr>
              <a:t>k</a:t>
            </a:r>
            <a:r>
              <a:rPr lang="en-US" altLang="en-US" i="0">
                <a:solidFill>
                  <a:schemeClr val="tx2"/>
                </a:solidFill>
              </a:rPr>
              <a:t> faults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1B6F7BA4-BD9B-BE19-FE7E-BCF569CBC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219156" name="Text Box 20">
            <a:extLst>
              <a:ext uri="{FF2B5EF4-FFF2-40B4-BE49-F238E27FC236}">
                <a16:creationId xmlns:a16="http://schemas.microsoft.com/office/drawing/2014/main" id="{DB41A531-CB6C-23D6-4A20-733175F4D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5684838"/>
            <a:ext cx="176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FT balancers</a:t>
            </a:r>
            <a:endParaRPr lang="en-US" altLang="en-US">
              <a:solidFill>
                <a:srgbClr val="009900"/>
              </a:solidFill>
            </a:endParaRPr>
          </a:p>
        </p:txBody>
      </p:sp>
      <p:grpSp>
        <p:nvGrpSpPr>
          <p:cNvPr id="219183" name="Group 47">
            <a:extLst>
              <a:ext uri="{FF2B5EF4-FFF2-40B4-BE49-F238E27FC236}">
                <a16:creationId xmlns:a16="http://schemas.microsoft.com/office/drawing/2014/main" id="{6820B3A8-522D-8E63-AEC4-1A5231698641}"/>
              </a:ext>
            </a:extLst>
          </p:cNvPr>
          <p:cNvGrpSpPr>
            <a:grpSpLocks/>
          </p:cNvGrpSpPr>
          <p:nvPr/>
        </p:nvGrpSpPr>
        <p:grpSpPr bwMode="auto">
          <a:xfrm>
            <a:off x="4664075" y="3703638"/>
            <a:ext cx="3592513" cy="1752600"/>
            <a:chOff x="2938" y="2208"/>
            <a:chExt cx="2263" cy="1104"/>
          </a:xfrm>
        </p:grpSpPr>
        <p:grpSp>
          <p:nvGrpSpPr>
            <p:cNvPr id="219141" name="Group 5">
              <a:extLst>
                <a:ext uri="{FF2B5EF4-FFF2-40B4-BE49-F238E27FC236}">
                  <a16:creationId xmlns:a16="http://schemas.microsoft.com/office/drawing/2014/main" id="{4834B4E9-E780-713D-DCBA-7B577BB716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8" y="2208"/>
              <a:ext cx="2263" cy="1104"/>
              <a:chOff x="2938" y="2352"/>
              <a:chExt cx="2263" cy="1104"/>
            </a:xfrm>
          </p:grpSpPr>
          <p:sp>
            <p:nvSpPr>
              <p:cNvPr id="219142" name="Line 6">
                <a:extLst>
                  <a:ext uri="{FF2B5EF4-FFF2-40B4-BE49-F238E27FC236}">
                    <a16:creationId xmlns:a16="http://schemas.microsoft.com/office/drawing/2014/main" id="{BCD8880F-BC26-7C93-B67F-FFDAA974F9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8" y="249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43" name="Line 7">
                <a:extLst>
                  <a:ext uri="{FF2B5EF4-FFF2-40B4-BE49-F238E27FC236}">
                    <a16:creationId xmlns:a16="http://schemas.microsoft.com/office/drawing/2014/main" id="{D19CF199-0A64-03F8-E2F9-13DFF6F0D0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8" y="273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44" name="Line 8">
                <a:extLst>
                  <a:ext uri="{FF2B5EF4-FFF2-40B4-BE49-F238E27FC236}">
                    <a16:creationId xmlns:a16="http://schemas.microsoft.com/office/drawing/2014/main" id="{00171157-C9CA-8B47-6BFD-E3D6B54280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8" y="3312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19145" name="Object 9">
                <a:extLst>
                  <a:ext uri="{FF2B5EF4-FFF2-40B4-BE49-F238E27FC236}">
                    <a16:creationId xmlns:a16="http://schemas.microsoft.com/office/drawing/2014/main" id="{73DC488F-7C03-BEE7-7A41-370FC64CAC62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082" y="2784"/>
              <a:ext cx="169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1752600" imgH="4394200" progId="Equation.3">
                      <p:embed/>
                    </p:oleObj>
                  </mc:Choice>
                  <mc:Fallback>
                    <p:oleObj name="Equation" r:id="rId3" imgW="1752600" imgH="4394200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82" y="2784"/>
                            <a:ext cx="169" cy="4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19146" name="Group 10">
                <a:extLst>
                  <a:ext uri="{FF2B5EF4-FFF2-40B4-BE49-F238E27FC236}">
                    <a16:creationId xmlns:a16="http://schemas.microsoft.com/office/drawing/2014/main" id="{AADCF03B-46FF-260D-0D2E-22FE4F46F7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18" y="2352"/>
                <a:ext cx="1783" cy="1104"/>
                <a:chOff x="3418" y="2352"/>
                <a:chExt cx="1783" cy="1104"/>
              </a:xfrm>
            </p:grpSpPr>
            <p:sp>
              <p:nvSpPr>
                <p:cNvPr id="219147" name="Rectangle 11">
                  <a:extLst>
                    <a:ext uri="{FF2B5EF4-FFF2-40B4-BE49-F238E27FC236}">
                      <a16:creationId xmlns:a16="http://schemas.microsoft.com/office/drawing/2014/main" id="{EE93F85E-9293-8070-3BDE-ECD75BCF56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18" y="2352"/>
                  <a:ext cx="1248" cy="1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33CC33">
                        <a:gamma/>
                        <a:tint val="41569"/>
                        <a:invGamma/>
                      </a:srgbClr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189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 algn="ctr"/>
                  <a:endParaRPr lang="en-US" altLang="en-US" sz="2800" i="0"/>
                </a:p>
              </p:txBody>
            </p:sp>
            <p:sp>
              <p:nvSpPr>
                <p:cNvPr id="219148" name="Line 12">
                  <a:extLst>
                    <a:ext uri="{FF2B5EF4-FFF2-40B4-BE49-F238E27FC236}">
                      <a16:creationId xmlns:a16="http://schemas.microsoft.com/office/drawing/2014/main" id="{67CEC36F-B6EA-0818-CC01-A7EA54C501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66" y="2496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149" name="Line 13">
                  <a:extLst>
                    <a:ext uri="{FF2B5EF4-FFF2-40B4-BE49-F238E27FC236}">
                      <a16:creationId xmlns:a16="http://schemas.microsoft.com/office/drawing/2014/main" id="{7C622D72-2D9A-7023-FB14-82AFD984BE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66" y="2736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150" name="Line 14">
                  <a:extLst>
                    <a:ext uri="{FF2B5EF4-FFF2-40B4-BE49-F238E27FC236}">
                      <a16:creationId xmlns:a16="http://schemas.microsoft.com/office/drawing/2014/main" id="{D36F7902-DBBE-B099-5C8A-7C313BD6E3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66" y="3312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219151" name="Object 15">
                  <a:extLst>
                    <a:ext uri="{FF2B5EF4-FFF2-40B4-BE49-F238E27FC236}">
                      <a16:creationId xmlns:a16="http://schemas.microsoft.com/office/drawing/2014/main" id="{B3E2264E-4928-470E-06EA-47CD41B99FC6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4762" y="2784"/>
                <a:ext cx="169" cy="4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5" imgW="1752600" imgH="4394200" progId="Equation.3">
                        <p:embed/>
                      </p:oleObj>
                    </mc:Choice>
                    <mc:Fallback>
                      <p:oleObj name="Equation" r:id="rId5" imgW="1752600" imgH="4394200" progId="Equation.3">
                        <p:embed/>
                        <p:pic>
                          <p:nvPicPr>
                            <p:cNvPr id="0" name="Object 1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762" y="2784"/>
                              <a:ext cx="169" cy="4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19152" name="Text Box 16">
                  <a:extLst>
                    <a:ext uri="{FF2B5EF4-FFF2-40B4-BE49-F238E27FC236}">
                      <a16:creationId xmlns:a16="http://schemas.microsoft.com/office/drawing/2014/main" id="{AC79502D-44BC-9EC7-1C30-8F8B276A1E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7" y="2678"/>
                  <a:ext cx="11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en-US" altLang="en-US" sz="2000" i="0"/>
                </a:p>
              </p:txBody>
            </p:sp>
            <p:graphicFrame>
              <p:nvGraphicFramePr>
                <p:cNvPr id="219153" name="Object 17">
                  <a:extLst>
                    <a:ext uri="{FF2B5EF4-FFF2-40B4-BE49-F238E27FC236}">
                      <a16:creationId xmlns:a16="http://schemas.microsoft.com/office/drawing/2014/main" id="{653F95AF-80D2-9802-010F-A82D1B9E99E7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4956" y="2352"/>
                <a:ext cx="229" cy="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6" imgW="3797300" imgH="4978400" progId="Equation.3">
                        <p:embed/>
                      </p:oleObj>
                    </mc:Choice>
                    <mc:Fallback>
                      <p:oleObj name="Equation" r:id="rId6" imgW="3797300" imgH="4978400" progId="Equation.3">
                        <p:embed/>
                        <p:pic>
                          <p:nvPicPr>
                            <p:cNvPr id="0" name="Object 1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956" y="2352"/>
                              <a:ext cx="229" cy="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19154" name="Object 18">
                  <a:extLst>
                    <a:ext uri="{FF2B5EF4-FFF2-40B4-BE49-F238E27FC236}">
                      <a16:creationId xmlns:a16="http://schemas.microsoft.com/office/drawing/2014/main" id="{E63E2110-E012-76D9-8050-BEF1293415E4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4945" y="2580"/>
                <a:ext cx="246" cy="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8" imgW="4102100" imgH="4978400" progId="Equation.3">
                        <p:embed/>
                      </p:oleObj>
                    </mc:Choice>
                    <mc:Fallback>
                      <p:oleObj name="Equation" r:id="rId8" imgW="4102100" imgH="4978400" progId="Equation.3">
                        <p:embed/>
                        <p:pic>
                          <p:nvPicPr>
                            <p:cNvPr id="0" name="Object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945" y="2580"/>
                              <a:ext cx="246" cy="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19155" name="Object 19">
                  <a:extLst>
                    <a:ext uri="{FF2B5EF4-FFF2-40B4-BE49-F238E27FC236}">
                      <a16:creationId xmlns:a16="http://schemas.microsoft.com/office/drawing/2014/main" id="{ECE77E6F-7AD6-62CA-0D0E-7968D0BDAFFF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4954" y="3136"/>
                <a:ext cx="247" cy="32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10" imgW="4102100" imgH="5270500" progId="Equation.3">
                        <p:embed/>
                      </p:oleObj>
                    </mc:Choice>
                    <mc:Fallback>
                      <p:oleObj name="Equation" r:id="rId10" imgW="4102100" imgH="5270500" progId="Equation.3">
                        <p:embed/>
                        <p:pic>
                          <p:nvPicPr>
                            <p:cNvPr id="0" name="Object 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954" y="3136"/>
                              <a:ext cx="247" cy="32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219157" name="Oval 21">
              <a:extLst>
                <a:ext uri="{FF2B5EF4-FFF2-40B4-BE49-F238E27FC236}">
                  <a16:creationId xmlns:a16="http://schemas.microsoft.com/office/drawing/2014/main" id="{8A9AC10D-C168-CFEB-0E17-102BEAD78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448"/>
              <a:ext cx="880" cy="624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0"/>
                <a:t>Correction</a:t>
              </a:r>
            </a:p>
            <a:p>
              <a:pPr algn="ctr"/>
              <a:r>
                <a:rPr lang="en-US" altLang="en-US" sz="2000" i="0"/>
                <a:t>Network</a:t>
              </a:r>
              <a:endParaRPr lang="en-US" altLang="en-US" i="0"/>
            </a:p>
          </p:txBody>
        </p:sp>
      </p:grpSp>
      <p:grpSp>
        <p:nvGrpSpPr>
          <p:cNvPr id="219158" name="Group 22">
            <a:extLst>
              <a:ext uri="{FF2B5EF4-FFF2-40B4-BE49-F238E27FC236}">
                <a16:creationId xmlns:a16="http://schemas.microsoft.com/office/drawing/2014/main" id="{F39F186F-820C-9D41-D82E-43D831677BE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703638"/>
            <a:ext cx="4130675" cy="2362200"/>
            <a:chOff x="336" y="2208"/>
            <a:chExt cx="2602" cy="1488"/>
          </a:xfrm>
        </p:grpSpPr>
        <p:sp>
          <p:nvSpPr>
            <p:cNvPr id="219159" name="Text Box 23">
              <a:extLst>
                <a:ext uri="{FF2B5EF4-FFF2-40B4-BE49-F238E27FC236}">
                  <a16:creationId xmlns:a16="http://schemas.microsoft.com/office/drawing/2014/main" id="{A57EF9E0-43E6-D76F-DA47-BC5DE4CFA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35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 i="0"/>
            </a:p>
          </p:txBody>
        </p:sp>
        <p:sp>
          <p:nvSpPr>
            <p:cNvPr id="219160" name="Rectangle 24">
              <a:extLst>
                <a:ext uri="{FF2B5EF4-FFF2-40B4-BE49-F238E27FC236}">
                  <a16:creationId xmlns:a16="http://schemas.microsoft.com/office/drawing/2014/main" id="{EC4FD5AB-23C1-4AE8-510B-A90045A5D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" y="2208"/>
              <a:ext cx="1248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31765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219161" name="Line 25">
              <a:extLst>
                <a:ext uri="{FF2B5EF4-FFF2-40B4-BE49-F238E27FC236}">
                  <a16:creationId xmlns:a16="http://schemas.microsoft.com/office/drawing/2014/main" id="{493D5C3B-FD5F-BBAE-D207-2B8E28FF9C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8" y="2352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62" name="Line 26">
              <a:extLst>
                <a:ext uri="{FF2B5EF4-FFF2-40B4-BE49-F238E27FC236}">
                  <a16:creationId xmlns:a16="http://schemas.microsoft.com/office/drawing/2014/main" id="{B4361720-D77F-98D6-76A1-E95A92CC1C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8" y="2592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63" name="Line 27">
              <a:extLst>
                <a:ext uri="{FF2B5EF4-FFF2-40B4-BE49-F238E27FC236}">
                  <a16:creationId xmlns:a16="http://schemas.microsoft.com/office/drawing/2014/main" id="{23B401E7-B379-E612-E9D5-80C46BB5D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8" y="3168"/>
              <a:ext cx="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9164" name="Object 28">
              <a:extLst>
                <a:ext uri="{FF2B5EF4-FFF2-40B4-BE49-F238E27FC236}">
                  <a16:creationId xmlns:a16="http://schemas.microsoft.com/office/drawing/2014/main" id="{58B52A5A-94CD-DC01-ED33-F7D00A00C23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14" y="264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752600" imgH="4394200" progId="Equation.3">
                    <p:embed/>
                  </p:oleObj>
                </mc:Choice>
                <mc:Fallback>
                  <p:oleObj name="Equation" r:id="rId12" imgW="1752600" imgH="43942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4" y="264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9165" name="Line 29">
              <a:extLst>
                <a:ext uri="{FF2B5EF4-FFF2-40B4-BE49-F238E27FC236}">
                  <a16:creationId xmlns:a16="http://schemas.microsoft.com/office/drawing/2014/main" id="{370979E0-C39F-EE69-8583-7F793F55D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" y="235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66" name="Line 30">
              <a:extLst>
                <a:ext uri="{FF2B5EF4-FFF2-40B4-BE49-F238E27FC236}">
                  <a16:creationId xmlns:a16="http://schemas.microsoft.com/office/drawing/2014/main" id="{0BF58E1F-1659-0AEB-CBAF-9600DAA50B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" y="259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67" name="Line 31">
              <a:extLst>
                <a:ext uri="{FF2B5EF4-FFF2-40B4-BE49-F238E27FC236}">
                  <a16:creationId xmlns:a16="http://schemas.microsoft.com/office/drawing/2014/main" id="{1C05FF3C-17D9-0714-BE5D-F5CD9BBF1F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" y="31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9168" name="Object 32">
              <a:extLst>
                <a:ext uri="{FF2B5EF4-FFF2-40B4-BE49-F238E27FC236}">
                  <a16:creationId xmlns:a16="http://schemas.microsoft.com/office/drawing/2014/main" id="{6170A560-C6F2-856B-EFF7-F02520AFBCE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30" y="264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752600" imgH="4394200" progId="Equation.3">
                    <p:embed/>
                  </p:oleObj>
                </mc:Choice>
                <mc:Fallback>
                  <p:oleObj name="Equation" r:id="rId13" imgW="1752600" imgH="439420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0" y="264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69" name="Object 33">
              <a:extLst>
                <a:ext uri="{FF2B5EF4-FFF2-40B4-BE49-F238E27FC236}">
                  <a16:creationId xmlns:a16="http://schemas.microsoft.com/office/drawing/2014/main" id="{0020E4E1-BD6B-F2D6-5C03-AB882B6661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5" y="2208"/>
            <a:ext cx="211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505200" imgH="4978400" progId="Equation.3">
                    <p:embed/>
                  </p:oleObj>
                </mc:Choice>
                <mc:Fallback>
                  <p:oleObj name="Equation" r:id="rId14" imgW="3505200" imgH="497840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" y="2208"/>
                          <a:ext cx="211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70" name="Object 34">
              <a:extLst>
                <a:ext uri="{FF2B5EF4-FFF2-40B4-BE49-F238E27FC236}">
                  <a16:creationId xmlns:a16="http://schemas.microsoft.com/office/drawing/2014/main" id="{8987696D-3448-DA54-A3A9-30860A328DE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4" y="2436"/>
            <a:ext cx="228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3797300" imgH="4978400" progId="Equation.3">
                    <p:embed/>
                  </p:oleObj>
                </mc:Choice>
                <mc:Fallback>
                  <p:oleObj name="Equation" r:id="rId16" imgW="3797300" imgH="497840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" y="2436"/>
                          <a:ext cx="228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71" name="Object 35">
              <a:extLst>
                <a:ext uri="{FF2B5EF4-FFF2-40B4-BE49-F238E27FC236}">
                  <a16:creationId xmlns:a16="http://schemas.microsoft.com/office/drawing/2014/main" id="{D2EC266F-04A1-CEBA-2FD4-28C75DB338F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4" y="299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4102100" imgH="5270500" progId="Equation.3">
                    <p:embed/>
                  </p:oleObj>
                </mc:Choice>
                <mc:Fallback>
                  <p:oleObj name="Equation" r:id="rId18" imgW="4102100" imgH="527050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" y="299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72" name="Object 36">
              <a:extLst>
                <a:ext uri="{FF2B5EF4-FFF2-40B4-BE49-F238E27FC236}">
                  <a16:creationId xmlns:a16="http://schemas.microsoft.com/office/drawing/2014/main" id="{30279DC9-F15E-B757-C0B3-2174A84A9F6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3" y="2208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3797300" imgH="4978400" progId="Equation.3">
                    <p:embed/>
                  </p:oleObj>
                </mc:Choice>
                <mc:Fallback>
                  <p:oleObj name="Equation" r:id="rId20" imgW="3797300" imgH="49784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3" y="2208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73" name="Object 37">
              <a:extLst>
                <a:ext uri="{FF2B5EF4-FFF2-40B4-BE49-F238E27FC236}">
                  <a16:creationId xmlns:a16="http://schemas.microsoft.com/office/drawing/2014/main" id="{5B324B67-3FFA-B44D-8893-A861F99347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82" y="2436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4102100" imgH="4978400" progId="Equation.3">
                    <p:embed/>
                  </p:oleObj>
                </mc:Choice>
                <mc:Fallback>
                  <p:oleObj name="Equation" r:id="rId22" imgW="4102100" imgH="497840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2" y="2436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174" name="Object 38">
              <a:extLst>
                <a:ext uri="{FF2B5EF4-FFF2-40B4-BE49-F238E27FC236}">
                  <a16:creationId xmlns:a16="http://schemas.microsoft.com/office/drawing/2014/main" id="{DE914FEB-EB8F-966A-2052-441122096E1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1" y="299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4102100" imgH="5270500" progId="Equation.3">
                    <p:embed/>
                  </p:oleObj>
                </mc:Choice>
                <mc:Fallback>
                  <p:oleObj name="Equation" r:id="rId24" imgW="4102100" imgH="5270500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1" y="299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9175" name="Text Box 39">
              <a:extLst>
                <a:ext uri="{FF2B5EF4-FFF2-40B4-BE49-F238E27FC236}">
                  <a16:creationId xmlns:a16="http://schemas.microsoft.com/office/drawing/2014/main" id="{C4DD8F7A-6A62-E96D-2324-AF4B4EE0AB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408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219176" name="Oval 40">
              <a:extLst>
                <a:ext uri="{FF2B5EF4-FFF2-40B4-BE49-F238E27FC236}">
                  <a16:creationId xmlns:a16="http://schemas.microsoft.com/office/drawing/2014/main" id="{ADDD76D6-2EC0-E6DD-5160-4611C0A78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48"/>
              <a:ext cx="880" cy="624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0"/>
                <a:t>Counting</a:t>
              </a:r>
            </a:p>
            <a:p>
              <a:pPr algn="ctr"/>
              <a:r>
                <a:rPr lang="en-US" altLang="en-US" sz="2000" i="0"/>
                <a:t>Network</a:t>
              </a:r>
              <a:endParaRPr lang="en-US" altLang="en-US" i="0"/>
            </a:p>
          </p:txBody>
        </p:sp>
      </p:grpSp>
      <p:sp>
        <p:nvSpPr>
          <p:cNvPr id="219182" name="Text Box 46">
            <a:extLst>
              <a:ext uri="{FF2B5EF4-FFF2-40B4-BE49-F238E27FC236}">
                <a16:creationId xmlns:a16="http://schemas.microsoft.com/office/drawing/2014/main" id="{B393B9E7-A929-11D7-FD23-B3CB871BB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447800"/>
            <a:ext cx="8380413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2nd Solution:</a:t>
            </a:r>
            <a:r>
              <a:rPr lang="en-US" altLang="en-US" i="0"/>
              <a:t> </a:t>
            </a:r>
          </a:p>
          <a:p>
            <a:r>
              <a:rPr lang="en-US" altLang="en-US" i="0"/>
              <a:t>Rectify errors with a correction network.</a:t>
            </a:r>
          </a:p>
        </p:txBody>
      </p:sp>
      <p:graphicFrame>
        <p:nvGraphicFramePr>
          <p:cNvPr id="219184" name="Object 48">
            <a:extLst>
              <a:ext uri="{FF2B5EF4-FFF2-40B4-BE49-F238E27FC236}">
                <a16:creationId xmlns:a16="http://schemas.microsoft.com/office/drawing/2014/main" id="{BA051699-DB1A-F464-B130-D6E041125D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58963" y="2930525"/>
          <a:ext cx="12652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4338300" imgH="5270500" progId="Equation.3">
                  <p:embed/>
                </p:oleObj>
              </mc:Choice>
              <mc:Fallback>
                <p:oleObj name="Equation" r:id="rId26" imgW="14338300" imgH="52705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2930525"/>
                        <a:ext cx="1265237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185" name="Object 49">
            <a:extLst>
              <a:ext uri="{FF2B5EF4-FFF2-40B4-BE49-F238E27FC236}">
                <a16:creationId xmlns:a16="http://schemas.microsoft.com/office/drawing/2014/main" id="{5A968027-7ADD-06BC-7033-323230D7BB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5000" y="2941638"/>
          <a:ext cx="14716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6675100" imgH="5270500" progId="Equation.3">
                  <p:embed/>
                </p:oleObj>
              </mc:Choice>
              <mc:Fallback>
                <p:oleObj name="Equation" r:id="rId28" imgW="16675100" imgH="52705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941638"/>
                        <a:ext cx="147161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186" name="Text Box 50">
            <a:extLst>
              <a:ext uri="{FF2B5EF4-FFF2-40B4-BE49-F238E27FC236}">
                <a16:creationId xmlns:a16="http://schemas.microsoft.com/office/drawing/2014/main" id="{89495CFF-FE1B-5226-4B80-BA400032E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654675"/>
            <a:ext cx="236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remapped faulty balancers</a:t>
            </a:r>
            <a:endParaRPr lang="en-US" altLang="en-US">
              <a:solidFill>
                <a:srgbClr val="009900"/>
              </a:solidFill>
            </a:endParaRPr>
          </a:p>
        </p:txBody>
      </p:sp>
      <p:grpSp>
        <p:nvGrpSpPr>
          <p:cNvPr id="219189" name="Group 53">
            <a:extLst>
              <a:ext uri="{FF2B5EF4-FFF2-40B4-BE49-F238E27FC236}">
                <a16:creationId xmlns:a16="http://schemas.microsoft.com/office/drawing/2014/main" id="{F0FDC410-8058-C56D-163E-5924B00AC337}"/>
              </a:ext>
            </a:extLst>
          </p:cNvPr>
          <p:cNvGrpSpPr>
            <a:grpSpLocks/>
          </p:cNvGrpSpPr>
          <p:nvPr/>
        </p:nvGrpSpPr>
        <p:grpSpPr bwMode="auto">
          <a:xfrm>
            <a:off x="746125" y="2268538"/>
            <a:ext cx="3978275" cy="474662"/>
            <a:chOff x="470" y="1429"/>
            <a:chExt cx="2506" cy="299"/>
          </a:xfrm>
        </p:grpSpPr>
        <p:sp>
          <p:nvSpPr>
            <p:cNvPr id="219187" name="Text Box 51">
              <a:extLst>
                <a:ext uri="{FF2B5EF4-FFF2-40B4-BE49-F238E27FC236}">
                  <a16:creationId xmlns:a16="http://schemas.microsoft.com/office/drawing/2014/main" id="{5F51B6FF-1152-0F11-6C94-C6C4F72EBA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" y="1429"/>
              <a:ext cx="17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(better provided that</a:t>
              </a:r>
            </a:p>
          </p:txBody>
        </p:sp>
        <p:graphicFrame>
          <p:nvGraphicFramePr>
            <p:cNvPr id="219188" name="Object 52">
              <a:extLst>
                <a:ext uri="{FF2B5EF4-FFF2-40B4-BE49-F238E27FC236}">
                  <a16:creationId xmlns:a16="http://schemas.microsoft.com/office/drawing/2014/main" id="{98073563-901E-CFE7-21CC-E72FABE31A2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79" y="1469"/>
            <a:ext cx="797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14338300" imgH="4686300" progId="Equation.3">
                    <p:embed/>
                  </p:oleObj>
                </mc:Choice>
                <mc:Fallback>
                  <p:oleObj name="Equation" r:id="rId30" imgW="14338300" imgH="4686300" progId="Equation.3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9" y="1469"/>
                          <a:ext cx="797" cy="2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9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9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9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9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1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F9E4006C-62C3-AE3E-C43F-CF4E7E858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altLang="en-US" sz="4000"/>
              <a:t>Remapping Faulty Balancers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55B1A6F5-228F-A96A-32E7-B20707DA8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75" y="2549525"/>
            <a:ext cx="1600200" cy="17526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44" name="Line 4">
            <a:extLst>
              <a:ext uri="{FF2B5EF4-FFF2-40B4-BE49-F238E27FC236}">
                <a16:creationId xmlns:a16="http://schemas.microsoft.com/office/drawing/2014/main" id="{ECDFF408-DB73-C7FC-68BE-E385CCF9B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2675" y="307816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45" name="Oval 5">
            <a:extLst>
              <a:ext uri="{FF2B5EF4-FFF2-40B4-BE49-F238E27FC236}">
                <a16:creationId xmlns:a16="http://schemas.microsoft.com/office/drawing/2014/main" id="{A20414A2-FF36-8D19-6197-24B87CE43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38354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46" name="Oval 6">
            <a:extLst>
              <a:ext uri="{FF2B5EF4-FFF2-40B4-BE49-F238E27FC236}">
                <a16:creationId xmlns:a16="http://schemas.microsoft.com/office/drawing/2014/main" id="{3CECA6F1-FC1D-FDFE-225A-5F2B51578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475" y="29162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47" name="Line 7">
            <a:extLst>
              <a:ext uri="{FF2B5EF4-FFF2-40B4-BE49-F238E27FC236}">
                <a16:creationId xmlns:a16="http://schemas.microsoft.com/office/drawing/2014/main" id="{6EEA117C-DB0C-90DC-E571-AA1DCB9F32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0067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48" name="Line 8">
            <a:extLst>
              <a:ext uri="{FF2B5EF4-FFF2-40B4-BE49-F238E27FC236}">
                <a16:creationId xmlns:a16="http://schemas.microsoft.com/office/drawing/2014/main" id="{09A76D50-F648-F463-CC52-7713B3ED6C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9211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>
            <a:extLst>
              <a:ext uri="{FF2B5EF4-FFF2-40B4-BE49-F238E27FC236}">
                <a16:creationId xmlns:a16="http://schemas.microsoft.com/office/drawing/2014/main" id="{9AA6505D-7089-8120-A640-B6E5A5B81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75" y="2549525"/>
            <a:ext cx="1600200" cy="17526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68" name="Line 4">
            <a:extLst>
              <a:ext uri="{FF2B5EF4-FFF2-40B4-BE49-F238E27FC236}">
                <a16:creationId xmlns:a16="http://schemas.microsoft.com/office/drawing/2014/main" id="{1A217B15-A600-2777-AB9E-377CB952A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2675" y="307816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69" name="Oval 5">
            <a:extLst>
              <a:ext uri="{FF2B5EF4-FFF2-40B4-BE49-F238E27FC236}">
                <a16:creationId xmlns:a16="http://schemas.microsoft.com/office/drawing/2014/main" id="{E5FFF2BE-4482-4073-79B2-91301F96E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38354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70" name="Oval 6">
            <a:extLst>
              <a:ext uri="{FF2B5EF4-FFF2-40B4-BE49-F238E27FC236}">
                <a16:creationId xmlns:a16="http://schemas.microsoft.com/office/drawing/2014/main" id="{E7FA2CC4-037B-4F86-5F40-A261E9007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475" y="29162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71" name="Line 7">
            <a:extLst>
              <a:ext uri="{FF2B5EF4-FFF2-40B4-BE49-F238E27FC236}">
                <a16:creationId xmlns:a16="http://schemas.microsoft.com/office/drawing/2014/main" id="{4DEE8E5C-C53E-57BB-CAF4-34358708EC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0067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72" name="Line 8">
            <a:extLst>
              <a:ext uri="{FF2B5EF4-FFF2-40B4-BE49-F238E27FC236}">
                <a16:creationId xmlns:a16="http://schemas.microsoft.com/office/drawing/2014/main" id="{4F0A7FFD-5139-A162-0E5C-3E08BEFF2F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9211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73" name="AutoShape 9">
            <a:extLst>
              <a:ext uri="{FF2B5EF4-FFF2-40B4-BE49-F238E27FC236}">
                <a16:creationId xmlns:a16="http://schemas.microsoft.com/office/drawing/2014/main" id="{024B2734-008D-BDB7-FAAE-292D43D87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2168525"/>
            <a:ext cx="838200" cy="1066800"/>
          </a:xfrm>
          <a:prstGeom prst="lightningBolt">
            <a:avLst/>
          </a:prstGeom>
          <a:gradFill rotWithShape="0">
            <a:gsLst>
              <a:gs pos="0">
                <a:srgbClr val="FF0000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74" name="Text Box 10">
            <a:extLst>
              <a:ext uri="{FF2B5EF4-FFF2-40B4-BE49-F238E27FC236}">
                <a16:creationId xmlns:a16="http://schemas.microsoft.com/office/drawing/2014/main" id="{0A0ED3D9-329D-A34C-2461-49FD9B2C8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838" y="2057400"/>
            <a:ext cx="741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fault</a:t>
            </a:r>
            <a:endParaRPr lang="en-US" altLang="en-US" sz="2800" i="0">
              <a:solidFill>
                <a:schemeClr val="tx2"/>
              </a:solidFill>
            </a:endParaRPr>
          </a:p>
        </p:txBody>
      </p:sp>
      <p:sp>
        <p:nvSpPr>
          <p:cNvPr id="216076" name="Rectangle 12">
            <a:extLst>
              <a:ext uri="{FF2B5EF4-FFF2-40B4-BE49-F238E27FC236}">
                <a16:creationId xmlns:a16="http://schemas.microsoft.com/office/drawing/2014/main" id="{92662587-9C47-8502-6788-EA827231E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  <a:noFill/>
          <a:ln/>
        </p:spPr>
        <p:txBody>
          <a:bodyPr/>
          <a:lstStyle/>
          <a:p>
            <a:r>
              <a:rPr lang="en-US" altLang="en-US" sz="4000"/>
              <a:t>Remapping Faulty Balancers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674" name="Group 2">
            <a:extLst>
              <a:ext uri="{FF2B5EF4-FFF2-40B4-BE49-F238E27FC236}">
                <a16:creationId xmlns:a16="http://schemas.microsoft.com/office/drawing/2014/main" id="{EF2E0D40-D1ED-19A0-069C-58629DB688A0}"/>
              </a:ext>
            </a:extLst>
          </p:cNvPr>
          <p:cNvGrpSpPr>
            <a:grpSpLocks/>
          </p:cNvGrpSpPr>
          <p:nvPr/>
        </p:nvGrpSpPr>
        <p:grpSpPr bwMode="auto">
          <a:xfrm>
            <a:off x="2287588" y="3352800"/>
            <a:ext cx="3200400" cy="2041525"/>
            <a:chOff x="1441" y="2112"/>
            <a:chExt cx="2016" cy="1286"/>
          </a:xfrm>
        </p:grpSpPr>
        <p:sp>
          <p:nvSpPr>
            <p:cNvPr id="284675" name="Rectangle 3">
              <a:extLst>
                <a:ext uri="{FF2B5EF4-FFF2-40B4-BE49-F238E27FC236}">
                  <a16:creationId xmlns:a16="http://schemas.microsoft.com/office/drawing/2014/main" id="{55072861-8F5A-6729-6DAF-CB85AE826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" y="2112"/>
              <a:ext cx="2016" cy="128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76" name="Rectangle 4">
              <a:extLst>
                <a:ext uri="{FF2B5EF4-FFF2-40B4-BE49-F238E27FC236}">
                  <a16:creationId xmlns:a16="http://schemas.microsoft.com/office/drawing/2014/main" id="{8F404417-7325-A3D9-43DF-DC3DDA5C7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4677" name="Rectangle 5">
              <a:extLst>
                <a:ext uri="{FF2B5EF4-FFF2-40B4-BE49-F238E27FC236}">
                  <a16:creationId xmlns:a16="http://schemas.microsoft.com/office/drawing/2014/main" id="{9E1E5B86-3196-53B1-9C22-6323BBB89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4678" name="Rectangle 6">
              <a:extLst>
                <a:ext uri="{FF2B5EF4-FFF2-40B4-BE49-F238E27FC236}">
                  <a16:creationId xmlns:a16="http://schemas.microsoft.com/office/drawing/2014/main" id="{131DA583-5997-8711-1CAC-9F773EBE4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4679" name="Rectangle 7">
              <a:extLst>
                <a:ext uri="{FF2B5EF4-FFF2-40B4-BE49-F238E27FC236}">
                  <a16:creationId xmlns:a16="http://schemas.microsoft.com/office/drawing/2014/main" id="{3F4A2CED-1F2B-2E29-777F-69190A6F2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4680" name="Rectangle 8">
              <a:extLst>
                <a:ext uri="{FF2B5EF4-FFF2-40B4-BE49-F238E27FC236}">
                  <a16:creationId xmlns:a16="http://schemas.microsoft.com/office/drawing/2014/main" id="{FE7A051C-0252-0EC9-D6F7-E6C773A77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4681" name="Rectangle 9">
              <a:extLst>
                <a:ext uri="{FF2B5EF4-FFF2-40B4-BE49-F238E27FC236}">
                  <a16:creationId xmlns:a16="http://schemas.microsoft.com/office/drawing/2014/main" id="{B428D667-599D-9ED5-6C5A-5655B3C6A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</p:grpSp>
      <p:sp>
        <p:nvSpPr>
          <p:cNvPr id="284682" name="Rectangle 10">
            <a:extLst>
              <a:ext uri="{FF2B5EF4-FFF2-40B4-BE49-F238E27FC236}">
                <a16:creationId xmlns:a16="http://schemas.microsoft.com/office/drawing/2014/main" id="{F2FD2168-2A2D-EB7A-45F7-2835CB0AA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Networks</a:t>
            </a:r>
          </a:p>
        </p:txBody>
      </p:sp>
      <p:sp>
        <p:nvSpPr>
          <p:cNvPr id="284683" name="Text Box 11">
            <a:extLst>
              <a:ext uri="{FF2B5EF4-FFF2-40B4-BE49-F238E27FC236}">
                <a16:creationId xmlns:a16="http://schemas.microsoft.com/office/drawing/2014/main" id="{B4940379-1EB8-5516-0AA5-F2B0636CA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524000"/>
            <a:ext cx="595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0"/>
              <a:t>Data structure for multiprocessor coordination</a:t>
            </a:r>
            <a:endParaRPr lang="en-US" altLang="en-US"/>
          </a:p>
          <a:p>
            <a:r>
              <a:rPr lang="en-US" altLang="en-US" sz="2000">
                <a:solidFill>
                  <a:srgbClr val="009900"/>
                </a:solidFill>
              </a:rPr>
              <a:t>Aspnes, Herlihy &amp; Shavit </a:t>
            </a:r>
            <a:r>
              <a:rPr lang="en-US" altLang="en-US" sz="2000" i="0">
                <a:solidFill>
                  <a:srgbClr val="009900"/>
                </a:solidFill>
              </a:rPr>
              <a:t>(1991)</a:t>
            </a:r>
            <a:endParaRPr lang="en-US" altLang="en-US" i="0"/>
          </a:p>
        </p:txBody>
      </p:sp>
      <p:sp>
        <p:nvSpPr>
          <p:cNvPr id="284697" name="Text Box 25">
            <a:extLst>
              <a:ext uri="{FF2B5EF4-FFF2-40B4-BE49-F238E27FC236}">
                <a16:creationId xmlns:a16="http://schemas.microsoft.com/office/drawing/2014/main" id="{8B34548B-D0AC-552A-C908-C8169B4AE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56275"/>
            <a:ext cx="3209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rgbClr val="FF0000"/>
                </a:solidFill>
              </a:rPr>
              <a:t>concurrent data structure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>
            <a:extLst>
              <a:ext uri="{FF2B5EF4-FFF2-40B4-BE49-F238E27FC236}">
                <a16:creationId xmlns:a16="http://schemas.microsoft.com/office/drawing/2014/main" id="{114F1CB2-FF22-6C9C-FECB-AB3D2DB02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75" y="2549525"/>
            <a:ext cx="1600200" cy="17526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092" name="Line 4">
            <a:extLst>
              <a:ext uri="{FF2B5EF4-FFF2-40B4-BE49-F238E27FC236}">
                <a16:creationId xmlns:a16="http://schemas.microsoft.com/office/drawing/2014/main" id="{4C21054E-7DCC-EF50-C947-E836A8B0C9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2675" y="307816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093" name="Oval 5">
            <a:extLst>
              <a:ext uri="{FF2B5EF4-FFF2-40B4-BE49-F238E27FC236}">
                <a16:creationId xmlns:a16="http://schemas.microsoft.com/office/drawing/2014/main" id="{B7DACD46-6373-1E45-C0B4-61E986BD0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38354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094" name="Oval 6">
            <a:extLst>
              <a:ext uri="{FF2B5EF4-FFF2-40B4-BE49-F238E27FC236}">
                <a16:creationId xmlns:a16="http://schemas.microsoft.com/office/drawing/2014/main" id="{BF16C7D9-520F-18C3-F046-152B65CB1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475" y="29162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095" name="Line 7">
            <a:extLst>
              <a:ext uri="{FF2B5EF4-FFF2-40B4-BE49-F238E27FC236}">
                <a16:creationId xmlns:a16="http://schemas.microsoft.com/office/drawing/2014/main" id="{7E97C4A5-058C-4D74-2176-B294B02212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0067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096" name="Line 8">
            <a:extLst>
              <a:ext uri="{FF2B5EF4-FFF2-40B4-BE49-F238E27FC236}">
                <a16:creationId xmlns:a16="http://schemas.microsoft.com/office/drawing/2014/main" id="{070B822A-7510-11EA-AD8D-D7FE010C6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9211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097" name="Text Box 9">
            <a:extLst>
              <a:ext uri="{FF2B5EF4-FFF2-40B4-BE49-F238E27FC236}">
                <a16:creationId xmlns:a16="http://schemas.microsoft.com/office/drawing/2014/main" id="{EF3C8014-A9F1-8B9F-9CD6-1CB0173F2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895600"/>
            <a:ext cx="1671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inaccessible</a:t>
            </a:r>
          </a:p>
          <a:p>
            <a:r>
              <a:rPr lang="en-US" altLang="en-US"/>
              <a:t>balancer</a:t>
            </a:r>
          </a:p>
        </p:txBody>
      </p:sp>
      <p:sp>
        <p:nvSpPr>
          <p:cNvPr id="217099" name="Rectangle 11">
            <a:extLst>
              <a:ext uri="{FF2B5EF4-FFF2-40B4-BE49-F238E27FC236}">
                <a16:creationId xmlns:a16="http://schemas.microsoft.com/office/drawing/2014/main" id="{873DD765-BD15-F828-3FCD-746640AD6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  <a:noFill/>
          <a:ln/>
        </p:spPr>
        <p:txBody>
          <a:bodyPr/>
          <a:lstStyle/>
          <a:p>
            <a:r>
              <a:rPr lang="en-US" altLang="en-US" sz="4000"/>
              <a:t>Remapping Faulty Balancers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20" name="Text Box 8">
            <a:extLst>
              <a:ext uri="{FF2B5EF4-FFF2-40B4-BE49-F238E27FC236}">
                <a16:creationId xmlns:a16="http://schemas.microsoft.com/office/drawing/2014/main" id="{E131D1C9-E6D2-98AD-923F-5A12FA0C6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895600"/>
            <a:ext cx="1671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inaccessible</a:t>
            </a:r>
          </a:p>
          <a:p>
            <a:r>
              <a:rPr lang="en-US" altLang="en-US"/>
              <a:t>balancer</a:t>
            </a:r>
          </a:p>
        </p:txBody>
      </p:sp>
      <p:sp>
        <p:nvSpPr>
          <p:cNvPr id="218121" name="Text Box 9">
            <a:extLst>
              <a:ext uri="{FF2B5EF4-FFF2-40B4-BE49-F238E27FC236}">
                <a16:creationId xmlns:a16="http://schemas.microsoft.com/office/drawing/2014/main" id="{F42BB68A-A372-0B95-C81A-513031764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334000"/>
            <a:ext cx="2586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tx2"/>
                </a:solidFill>
              </a:rPr>
              <a:t>spare</a:t>
            </a:r>
            <a:r>
              <a:rPr lang="en-US" altLang="en-US"/>
              <a:t> balancer,</a:t>
            </a:r>
          </a:p>
          <a:p>
            <a:r>
              <a:rPr lang="en-US" altLang="en-US"/>
              <a:t>random initial state</a:t>
            </a:r>
          </a:p>
        </p:txBody>
      </p:sp>
      <p:sp>
        <p:nvSpPr>
          <p:cNvPr id="218122" name="Text Box 10">
            <a:extLst>
              <a:ext uri="{FF2B5EF4-FFF2-40B4-BE49-F238E27FC236}">
                <a16:creationId xmlns:a16="http://schemas.microsoft.com/office/drawing/2014/main" id="{03BE0D95-3B53-8A60-569D-3FE0B7B8C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Redirect pointers to spare balancer</a:t>
            </a:r>
          </a:p>
        </p:txBody>
      </p:sp>
      <p:grpSp>
        <p:nvGrpSpPr>
          <p:cNvPr id="218143" name="Group 31">
            <a:extLst>
              <a:ext uri="{FF2B5EF4-FFF2-40B4-BE49-F238E27FC236}">
                <a16:creationId xmlns:a16="http://schemas.microsoft.com/office/drawing/2014/main" id="{C9802729-EA0F-25AB-629C-422B07EDF85C}"/>
              </a:ext>
            </a:extLst>
          </p:cNvPr>
          <p:cNvGrpSpPr>
            <a:grpSpLocks/>
          </p:cNvGrpSpPr>
          <p:nvPr/>
        </p:nvGrpSpPr>
        <p:grpSpPr bwMode="auto">
          <a:xfrm>
            <a:off x="1660525" y="2971800"/>
            <a:ext cx="4019550" cy="3548063"/>
            <a:chOff x="1046" y="1872"/>
            <a:chExt cx="2532" cy="2235"/>
          </a:xfrm>
        </p:grpSpPr>
        <p:sp>
          <p:nvSpPr>
            <p:cNvPr id="218125" name="Rectangle 13">
              <a:extLst>
                <a:ext uri="{FF2B5EF4-FFF2-40B4-BE49-F238E27FC236}">
                  <a16:creationId xmlns:a16="http://schemas.microsoft.com/office/drawing/2014/main" id="{A0D3AD80-2615-2E30-4BDD-17B331AFE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" y="3003"/>
              <a:ext cx="1008" cy="1104"/>
            </a:xfrm>
            <a:prstGeom prst="rect">
              <a:avLst/>
            </a:prstGeom>
            <a:gradFill rotWithShape="0">
              <a:gsLst>
                <a:gs pos="0">
                  <a:schemeClr val="tx2">
                    <a:gamma/>
                    <a:tint val="10196"/>
                    <a:invGamma/>
                  </a:schemeClr>
                </a:gs>
                <a:gs pos="100000">
                  <a:schemeClr val="tx2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9158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6" name="Line 14">
              <a:extLst>
                <a:ext uri="{FF2B5EF4-FFF2-40B4-BE49-F238E27FC236}">
                  <a16:creationId xmlns:a16="http://schemas.microsoft.com/office/drawing/2014/main" id="{CE9AC356-8541-F270-AD23-F92B9817A5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83" y="3317"/>
              <a:ext cx="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7" name="Oval 15">
              <a:extLst>
                <a:ext uri="{FF2B5EF4-FFF2-40B4-BE49-F238E27FC236}">
                  <a16:creationId xmlns:a16="http://schemas.microsoft.com/office/drawing/2014/main" id="{A7EE988E-4EE5-86F9-8537-2A4A9141B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1" y="3797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8" name="Oval 16">
              <a:extLst>
                <a:ext uri="{FF2B5EF4-FFF2-40B4-BE49-F238E27FC236}">
                  <a16:creationId xmlns:a16="http://schemas.microsoft.com/office/drawing/2014/main" id="{84D63D7F-C93A-3672-C6BD-68F46251B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2" y="323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9" name="Line 17">
              <a:extLst>
                <a:ext uri="{FF2B5EF4-FFF2-40B4-BE49-F238E27FC236}">
                  <a16:creationId xmlns:a16="http://schemas.microsoft.com/office/drawing/2014/main" id="{0B82B78D-2AF2-A516-F7CB-054FCFCFB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1" y="3260"/>
              <a:ext cx="1515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30" name="Line 18">
              <a:extLst>
                <a:ext uri="{FF2B5EF4-FFF2-40B4-BE49-F238E27FC236}">
                  <a16:creationId xmlns:a16="http://schemas.microsoft.com/office/drawing/2014/main" id="{75DA82C3-0F92-C9F6-D2CF-ED5EDFB96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4" y="3839"/>
              <a:ext cx="1800" cy="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31" name="Line 19">
              <a:extLst>
                <a:ext uri="{FF2B5EF4-FFF2-40B4-BE49-F238E27FC236}">
                  <a16:creationId xmlns:a16="http://schemas.microsoft.com/office/drawing/2014/main" id="{D928B2B2-B939-7EAD-799E-464C43399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5" y="1886"/>
              <a:ext cx="371" cy="1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32" name="Line 20">
              <a:extLst>
                <a:ext uri="{FF2B5EF4-FFF2-40B4-BE49-F238E27FC236}">
                  <a16:creationId xmlns:a16="http://schemas.microsoft.com/office/drawing/2014/main" id="{27247C81-BFA7-0337-DCA9-48322DEF6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6" y="2460"/>
              <a:ext cx="363" cy="13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33" name="Line 21">
              <a:extLst>
                <a:ext uri="{FF2B5EF4-FFF2-40B4-BE49-F238E27FC236}">
                  <a16:creationId xmlns:a16="http://schemas.microsoft.com/office/drawing/2014/main" id="{7130CFC3-B8D9-5CFC-71DE-B6D5B5011C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53" y="1872"/>
              <a:ext cx="375" cy="14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34" name="Line 22">
              <a:extLst>
                <a:ext uri="{FF2B5EF4-FFF2-40B4-BE49-F238E27FC236}">
                  <a16:creationId xmlns:a16="http://schemas.microsoft.com/office/drawing/2014/main" id="{B2C295A5-CC5A-56CC-6A06-14DC31FCAC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7" y="2442"/>
              <a:ext cx="381" cy="14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8140" name="Rectangle 28">
            <a:extLst>
              <a:ext uri="{FF2B5EF4-FFF2-40B4-BE49-F238E27FC236}">
                <a16:creationId xmlns:a16="http://schemas.microsoft.com/office/drawing/2014/main" id="{A1E5ABA9-18F5-6B87-3A27-EF4C76170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  <a:noFill/>
          <a:ln/>
        </p:spPr>
        <p:txBody>
          <a:bodyPr/>
          <a:lstStyle/>
          <a:p>
            <a:r>
              <a:rPr lang="en-US" altLang="en-US" sz="4000"/>
              <a:t>Remapping Faulty Balancers</a:t>
            </a:r>
          </a:p>
        </p:txBody>
      </p:sp>
      <p:sp>
        <p:nvSpPr>
          <p:cNvPr id="218144" name="Rectangle 32">
            <a:extLst>
              <a:ext uri="{FF2B5EF4-FFF2-40B4-BE49-F238E27FC236}">
                <a16:creationId xmlns:a16="http://schemas.microsoft.com/office/drawing/2014/main" id="{AEF26374-D5F1-A114-EEF5-621B350A2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75" y="2549525"/>
            <a:ext cx="1600200" cy="17526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45" name="Line 33">
            <a:extLst>
              <a:ext uri="{FF2B5EF4-FFF2-40B4-BE49-F238E27FC236}">
                <a16:creationId xmlns:a16="http://schemas.microsoft.com/office/drawing/2014/main" id="{A23C2EF0-B1A4-CE4F-EE20-CB9009DCE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2675" y="307816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46" name="Oval 34">
            <a:extLst>
              <a:ext uri="{FF2B5EF4-FFF2-40B4-BE49-F238E27FC236}">
                <a16:creationId xmlns:a16="http://schemas.microsoft.com/office/drawing/2014/main" id="{212B6FDB-C0B3-A2AA-43E1-1C87BF837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38354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47" name="Oval 35">
            <a:extLst>
              <a:ext uri="{FF2B5EF4-FFF2-40B4-BE49-F238E27FC236}">
                <a16:creationId xmlns:a16="http://schemas.microsoft.com/office/drawing/2014/main" id="{D2C0C458-E379-E03C-3A4F-74616A604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6475" y="29162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48" name="Line 36">
            <a:extLst>
              <a:ext uri="{FF2B5EF4-FFF2-40B4-BE49-F238E27FC236}">
                <a16:creationId xmlns:a16="http://schemas.microsoft.com/office/drawing/2014/main" id="{EEE5A7D3-4C37-C4A6-EDAF-E1BA9F2092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0067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149" name="Line 37">
            <a:extLst>
              <a:ext uri="{FF2B5EF4-FFF2-40B4-BE49-F238E27FC236}">
                <a16:creationId xmlns:a16="http://schemas.microsoft.com/office/drawing/2014/main" id="{DFD83286-A4F8-9D85-D271-1F2207A7EC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1875" y="3921125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449" name="Group 17">
            <a:extLst>
              <a:ext uri="{FF2B5EF4-FFF2-40B4-BE49-F238E27FC236}">
                <a16:creationId xmlns:a16="http://schemas.microsoft.com/office/drawing/2014/main" id="{EF2ABFF9-B8BD-9D09-BF4F-B6D25EC990E5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747963"/>
            <a:ext cx="4876800" cy="2662237"/>
            <a:chOff x="1344" y="1731"/>
            <a:chExt cx="3072" cy="1677"/>
          </a:xfrm>
        </p:grpSpPr>
        <p:sp>
          <p:nvSpPr>
            <p:cNvPr id="274434" name="Rectangle 2">
              <a:extLst>
                <a:ext uri="{FF2B5EF4-FFF2-40B4-BE49-F238E27FC236}">
                  <a16:creationId xmlns:a16="http://schemas.microsoft.com/office/drawing/2014/main" id="{0A6BFC83-C6F3-FB49-FF08-E455FBB60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112"/>
              <a:ext cx="1008" cy="129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9158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5" name="Text Box 3">
              <a:extLst>
                <a:ext uri="{FF2B5EF4-FFF2-40B4-BE49-F238E27FC236}">
                  <a16:creationId xmlns:a16="http://schemas.microsoft.com/office/drawing/2014/main" id="{BB67FA01-A815-E228-E681-5FBB38A40F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731"/>
              <a:ext cx="5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inputs</a:t>
              </a:r>
            </a:p>
          </p:txBody>
        </p:sp>
        <p:sp>
          <p:nvSpPr>
            <p:cNvPr id="274436" name="Text Box 4">
              <a:extLst>
                <a:ext uri="{FF2B5EF4-FFF2-40B4-BE49-F238E27FC236}">
                  <a16:creationId xmlns:a16="http://schemas.microsoft.com/office/drawing/2014/main" id="{C34E8804-DEF2-4923-5E09-CD975F1B1B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0" y="1731"/>
              <a:ext cx="5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outputs</a:t>
              </a:r>
            </a:p>
          </p:txBody>
        </p:sp>
        <p:sp>
          <p:nvSpPr>
            <p:cNvPr id="274437" name="Line 5">
              <a:extLst>
                <a:ext uri="{FF2B5EF4-FFF2-40B4-BE49-F238E27FC236}">
                  <a16:creationId xmlns:a16="http://schemas.microsoft.com/office/drawing/2014/main" id="{3B938801-995B-B42D-F6DF-7F586543CC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49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8" name="Oval 6">
              <a:extLst>
                <a:ext uri="{FF2B5EF4-FFF2-40B4-BE49-F238E27FC236}">
                  <a16:creationId xmlns:a16="http://schemas.microsoft.com/office/drawing/2014/main" id="{53D1BAE3-D5B9-24DB-0DEE-53C7CE62E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1" y="306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9" name="Oval 7">
              <a:extLst>
                <a:ext uri="{FF2B5EF4-FFF2-40B4-BE49-F238E27FC236}">
                  <a16:creationId xmlns:a16="http://schemas.microsoft.com/office/drawing/2014/main" id="{F26AAD0C-7D8A-28E9-3A3E-2134E3241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9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0" name="Line 8">
              <a:extLst>
                <a:ext uri="{FF2B5EF4-FFF2-40B4-BE49-F238E27FC236}">
                  <a16:creationId xmlns:a16="http://schemas.microsoft.com/office/drawing/2014/main" id="{97DE7A34-4EC0-EFB5-8B05-C1BA50AF6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448"/>
              <a:ext cx="2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1" name="Line 9">
              <a:extLst>
                <a:ext uri="{FF2B5EF4-FFF2-40B4-BE49-F238E27FC236}">
                  <a16:creationId xmlns:a16="http://schemas.microsoft.com/office/drawing/2014/main" id="{EE67CA9A-39E0-E285-9269-B96C329A74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120"/>
              <a:ext cx="2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2" name="Oval 10">
              <a:extLst>
                <a:ext uri="{FF2B5EF4-FFF2-40B4-BE49-F238E27FC236}">
                  <a16:creationId xmlns:a16="http://schemas.microsoft.com/office/drawing/2014/main" id="{0B4E822F-5A69-3A3B-7777-85B64FB16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304"/>
              <a:ext cx="96" cy="96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7961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274443" name="Oval 11">
              <a:extLst>
                <a:ext uri="{FF2B5EF4-FFF2-40B4-BE49-F238E27FC236}">
                  <a16:creationId xmlns:a16="http://schemas.microsoft.com/office/drawing/2014/main" id="{A1ADE21A-4DFA-FA0D-1993-B7F1477C8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976"/>
              <a:ext cx="96" cy="96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7961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274444" name="Oval 12">
              <a:extLst>
                <a:ext uri="{FF2B5EF4-FFF2-40B4-BE49-F238E27FC236}">
                  <a16:creationId xmlns:a16="http://schemas.microsoft.com/office/drawing/2014/main" id="{D626682A-68C5-64A7-CDB6-6E15DBED3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304"/>
              <a:ext cx="96" cy="96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7961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</p:grpSp>
      <p:sp>
        <p:nvSpPr>
          <p:cNvPr id="274445" name="Rectangle 13">
            <a:extLst>
              <a:ext uri="{FF2B5EF4-FFF2-40B4-BE49-F238E27FC236}">
                <a16:creationId xmlns:a16="http://schemas.microsoft.com/office/drawing/2014/main" id="{FCD3C4F9-03AF-540E-52F7-D31E5200E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</p:spTree>
  </p:cSld>
  <p:clrMapOvr>
    <a:masterClrMapping/>
  </p:clrMapOvr>
  <p:transition>
    <p:zoom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6A9B9F9B-1588-848D-ADC9-5FC7ADA4F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59" name="Text Box 3">
            <a:extLst>
              <a:ext uri="{FF2B5EF4-FFF2-40B4-BE49-F238E27FC236}">
                <a16:creationId xmlns:a16="http://schemas.microsoft.com/office/drawing/2014/main" id="{6340AC5A-9E4C-1C8E-E4DC-08DF79248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75460" name="Text Box 4">
            <a:extLst>
              <a:ext uri="{FF2B5EF4-FFF2-40B4-BE49-F238E27FC236}">
                <a16:creationId xmlns:a16="http://schemas.microsoft.com/office/drawing/2014/main" id="{31F4A0CE-AFB1-485B-80F3-FA8BA1610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75461" name="Line 5">
            <a:extLst>
              <a:ext uri="{FF2B5EF4-FFF2-40B4-BE49-F238E27FC236}">
                <a16:creationId xmlns:a16="http://schemas.microsoft.com/office/drawing/2014/main" id="{1CD44F5E-A15D-B515-3D5F-908BE76C05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62" name="Oval 6">
            <a:extLst>
              <a:ext uri="{FF2B5EF4-FFF2-40B4-BE49-F238E27FC236}">
                <a16:creationId xmlns:a16="http://schemas.microsoft.com/office/drawing/2014/main" id="{2FA87C93-2765-6DCB-B997-F0D5C9128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63" name="Oval 7">
            <a:extLst>
              <a:ext uri="{FF2B5EF4-FFF2-40B4-BE49-F238E27FC236}">
                <a16:creationId xmlns:a16="http://schemas.microsoft.com/office/drawing/2014/main" id="{3274DF61-5B91-E318-4200-40B696601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64" name="Line 8">
            <a:extLst>
              <a:ext uri="{FF2B5EF4-FFF2-40B4-BE49-F238E27FC236}">
                <a16:creationId xmlns:a16="http://schemas.microsoft.com/office/drawing/2014/main" id="{474E1CC9-518D-4260-67DD-4F2212BC96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65" name="Line 9">
            <a:extLst>
              <a:ext uri="{FF2B5EF4-FFF2-40B4-BE49-F238E27FC236}">
                <a16:creationId xmlns:a16="http://schemas.microsoft.com/office/drawing/2014/main" id="{5EA76D7A-E03F-2911-270A-AD234ED5F2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66" name="Oval 10">
            <a:extLst>
              <a:ext uri="{FF2B5EF4-FFF2-40B4-BE49-F238E27FC236}">
                <a16:creationId xmlns:a16="http://schemas.microsoft.com/office/drawing/2014/main" id="{F9F654C2-B661-E204-73A0-BFA092950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5467" name="Oval 11">
            <a:extLst>
              <a:ext uri="{FF2B5EF4-FFF2-40B4-BE49-F238E27FC236}">
                <a16:creationId xmlns:a16="http://schemas.microsoft.com/office/drawing/2014/main" id="{F20DC418-8AC2-895C-4EAB-556AAA859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5468" name="Oval 12">
            <a:extLst>
              <a:ext uri="{FF2B5EF4-FFF2-40B4-BE49-F238E27FC236}">
                <a16:creationId xmlns:a16="http://schemas.microsoft.com/office/drawing/2014/main" id="{5EEA42E6-5887-333B-385E-E040A7F1D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5469" name="Rectangle 13">
            <a:extLst>
              <a:ext uri="{FF2B5EF4-FFF2-40B4-BE49-F238E27FC236}">
                <a16:creationId xmlns:a16="http://schemas.microsoft.com/office/drawing/2014/main" id="{5F5D188B-751D-084D-0034-B2131BCB9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grpSp>
        <p:nvGrpSpPr>
          <p:cNvPr id="275470" name="Group 14">
            <a:extLst>
              <a:ext uri="{FF2B5EF4-FFF2-40B4-BE49-F238E27FC236}">
                <a16:creationId xmlns:a16="http://schemas.microsoft.com/office/drawing/2014/main" id="{02C84ECA-1291-901E-9C78-B52F5DD0762F}"/>
              </a:ext>
            </a:extLst>
          </p:cNvPr>
          <p:cNvGrpSpPr>
            <a:grpSpLocks/>
          </p:cNvGrpSpPr>
          <p:nvPr/>
        </p:nvGrpSpPr>
        <p:grpSpPr bwMode="auto">
          <a:xfrm>
            <a:off x="1889125" y="2743200"/>
            <a:ext cx="2301875" cy="1870075"/>
            <a:chOff x="1190" y="1728"/>
            <a:chExt cx="1450" cy="1178"/>
          </a:xfrm>
        </p:grpSpPr>
        <p:sp>
          <p:nvSpPr>
            <p:cNvPr id="275471" name="AutoShape 15">
              <a:extLst>
                <a:ext uri="{FF2B5EF4-FFF2-40B4-BE49-F238E27FC236}">
                  <a16:creationId xmlns:a16="http://schemas.microsoft.com/office/drawing/2014/main" id="{976F96E2-D25B-2804-3585-B22BF9B89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728"/>
              <a:ext cx="528" cy="672"/>
            </a:xfrm>
            <a:prstGeom prst="lightningBol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72" name="Text Box 16">
              <a:extLst>
                <a:ext uri="{FF2B5EF4-FFF2-40B4-BE49-F238E27FC236}">
                  <a16:creationId xmlns:a16="http://schemas.microsoft.com/office/drawing/2014/main" id="{A5ADDD2E-9940-7E13-F6C3-0693CF3EF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" y="2618"/>
              <a:ext cx="5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chemeClr val="tx2"/>
                  </a:solidFill>
                </a:rPr>
                <a:t>fault!</a:t>
              </a:r>
              <a:endParaRPr lang="en-US" altLang="en-US" sz="2800" b="1" i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ransition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3CF2E0E8-89AC-7813-6A25-4BB9F13B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3" name="Text Box 3">
            <a:extLst>
              <a:ext uri="{FF2B5EF4-FFF2-40B4-BE49-F238E27FC236}">
                <a16:creationId xmlns:a16="http://schemas.microsoft.com/office/drawing/2014/main" id="{EE27FC3B-0EA1-8B2E-78C6-8357BC2C5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76484" name="Text Box 4">
            <a:extLst>
              <a:ext uri="{FF2B5EF4-FFF2-40B4-BE49-F238E27FC236}">
                <a16:creationId xmlns:a16="http://schemas.microsoft.com/office/drawing/2014/main" id="{080A0F01-4CC8-71C8-D7C0-AC12911D2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76485" name="Line 5">
            <a:extLst>
              <a:ext uri="{FF2B5EF4-FFF2-40B4-BE49-F238E27FC236}">
                <a16:creationId xmlns:a16="http://schemas.microsoft.com/office/drawing/2014/main" id="{A39A7211-374D-C653-7B08-1ABE5E487B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6" name="Oval 6">
            <a:extLst>
              <a:ext uri="{FF2B5EF4-FFF2-40B4-BE49-F238E27FC236}">
                <a16:creationId xmlns:a16="http://schemas.microsoft.com/office/drawing/2014/main" id="{3FAA55F2-C857-F96D-18FB-FA09D4781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7" name="Oval 7">
            <a:extLst>
              <a:ext uri="{FF2B5EF4-FFF2-40B4-BE49-F238E27FC236}">
                <a16:creationId xmlns:a16="http://schemas.microsoft.com/office/drawing/2014/main" id="{B546278D-A21B-D7E5-9CB5-C384FF655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8" name="Line 8">
            <a:extLst>
              <a:ext uri="{FF2B5EF4-FFF2-40B4-BE49-F238E27FC236}">
                <a16:creationId xmlns:a16="http://schemas.microsoft.com/office/drawing/2014/main" id="{0B4E6DF7-C668-FC85-A001-D567518FB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9" name="Line 9">
            <a:extLst>
              <a:ext uri="{FF2B5EF4-FFF2-40B4-BE49-F238E27FC236}">
                <a16:creationId xmlns:a16="http://schemas.microsoft.com/office/drawing/2014/main" id="{2D5FCF39-81F4-7086-B065-03C4B8FD5D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90" name="Oval 10">
            <a:extLst>
              <a:ext uri="{FF2B5EF4-FFF2-40B4-BE49-F238E27FC236}">
                <a16:creationId xmlns:a16="http://schemas.microsoft.com/office/drawing/2014/main" id="{C3B46D8F-7ABD-50BE-EFA0-51EF584E0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6491" name="Oval 11">
            <a:extLst>
              <a:ext uri="{FF2B5EF4-FFF2-40B4-BE49-F238E27FC236}">
                <a16:creationId xmlns:a16="http://schemas.microsoft.com/office/drawing/2014/main" id="{1ACB640F-9943-EAC3-C722-2922AD4B1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6492" name="Oval 12">
            <a:extLst>
              <a:ext uri="{FF2B5EF4-FFF2-40B4-BE49-F238E27FC236}">
                <a16:creationId xmlns:a16="http://schemas.microsoft.com/office/drawing/2014/main" id="{B9063DCF-FDAD-AF36-F36C-34C373793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6493" name="Rectangle 13">
            <a:extLst>
              <a:ext uri="{FF2B5EF4-FFF2-40B4-BE49-F238E27FC236}">
                <a16:creationId xmlns:a16="http://schemas.microsoft.com/office/drawing/2014/main" id="{2B954E02-229D-BD9C-568A-B1C3514CC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276494" name="Rectangle 14">
            <a:extLst>
              <a:ext uri="{FF2B5EF4-FFF2-40B4-BE49-F238E27FC236}">
                <a16:creationId xmlns:a16="http://schemas.microsoft.com/office/drawing/2014/main" id="{1D45C80D-CF32-3689-B836-610E6CF1C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spurious state transition</a:t>
            </a:r>
            <a:endParaRPr lang="en-US" altLang="en-US" sz="2800" i="0"/>
          </a:p>
        </p:txBody>
      </p:sp>
      <p:sp>
        <p:nvSpPr>
          <p:cNvPr id="276501" name="Rectangle 21">
            <a:extLst>
              <a:ext uri="{FF2B5EF4-FFF2-40B4-BE49-F238E27FC236}">
                <a16:creationId xmlns:a16="http://schemas.microsoft.com/office/drawing/2014/main" id="{514C0F34-C7E6-E8DF-4239-F427F360F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685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/>
              <a:t>Remapped balancer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B1889729-3F33-B719-CE12-31D7EAEAF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07" name="Text Box 3">
            <a:extLst>
              <a:ext uri="{FF2B5EF4-FFF2-40B4-BE49-F238E27FC236}">
                <a16:creationId xmlns:a16="http://schemas.microsoft.com/office/drawing/2014/main" id="{8754F660-39F6-395A-BF95-3B75E5565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77508" name="Text Box 4">
            <a:extLst>
              <a:ext uri="{FF2B5EF4-FFF2-40B4-BE49-F238E27FC236}">
                <a16:creationId xmlns:a16="http://schemas.microsoft.com/office/drawing/2014/main" id="{B6344B7B-94DA-4F50-AB2B-6EE2A9C84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77509" name="Line 5">
            <a:extLst>
              <a:ext uri="{FF2B5EF4-FFF2-40B4-BE49-F238E27FC236}">
                <a16:creationId xmlns:a16="http://schemas.microsoft.com/office/drawing/2014/main" id="{ABE77E8D-EA3B-1366-3136-7D1DB7683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0" name="Oval 6">
            <a:extLst>
              <a:ext uri="{FF2B5EF4-FFF2-40B4-BE49-F238E27FC236}">
                <a16:creationId xmlns:a16="http://schemas.microsoft.com/office/drawing/2014/main" id="{EFDF2DF3-879C-6D63-3859-E0661A11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1" name="Oval 7">
            <a:extLst>
              <a:ext uri="{FF2B5EF4-FFF2-40B4-BE49-F238E27FC236}">
                <a16:creationId xmlns:a16="http://schemas.microsoft.com/office/drawing/2014/main" id="{83E68577-B7DC-8B2B-7D11-4FCBF07EB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2" name="Line 8">
            <a:extLst>
              <a:ext uri="{FF2B5EF4-FFF2-40B4-BE49-F238E27FC236}">
                <a16:creationId xmlns:a16="http://schemas.microsoft.com/office/drawing/2014/main" id="{7198DD4C-B3C8-F09F-2217-4F7CE7BE6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3" name="Line 9">
            <a:extLst>
              <a:ext uri="{FF2B5EF4-FFF2-40B4-BE49-F238E27FC236}">
                <a16:creationId xmlns:a16="http://schemas.microsoft.com/office/drawing/2014/main" id="{51EFDB70-FA87-70C3-FE57-A26E8CDCC3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4" name="Oval 10">
            <a:extLst>
              <a:ext uri="{FF2B5EF4-FFF2-40B4-BE49-F238E27FC236}">
                <a16:creationId xmlns:a16="http://schemas.microsoft.com/office/drawing/2014/main" id="{4A01BCA8-7759-E423-2A4C-EC21E1BEA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7515" name="Oval 11">
            <a:extLst>
              <a:ext uri="{FF2B5EF4-FFF2-40B4-BE49-F238E27FC236}">
                <a16:creationId xmlns:a16="http://schemas.microsoft.com/office/drawing/2014/main" id="{DA80A9CA-F357-CF5A-CAE9-AE8C9CACE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7516" name="Oval 12">
            <a:extLst>
              <a:ext uri="{FF2B5EF4-FFF2-40B4-BE49-F238E27FC236}">
                <a16:creationId xmlns:a16="http://schemas.microsoft.com/office/drawing/2014/main" id="{EFC587DE-4D82-F8E1-F7DC-AB831022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7517" name="Oval 13">
            <a:extLst>
              <a:ext uri="{FF2B5EF4-FFF2-40B4-BE49-F238E27FC236}">
                <a16:creationId xmlns:a16="http://schemas.microsoft.com/office/drawing/2014/main" id="{97755232-112B-30E6-0D07-496143AF3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7518" name="Rectangle 14">
            <a:extLst>
              <a:ext uri="{FF2B5EF4-FFF2-40B4-BE49-F238E27FC236}">
                <a16:creationId xmlns:a16="http://schemas.microsoft.com/office/drawing/2014/main" id="{2413F534-ACEE-1177-A3A5-E3C19B716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277519" name="Rectangle 15">
            <a:extLst>
              <a:ext uri="{FF2B5EF4-FFF2-40B4-BE49-F238E27FC236}">
                <a16:creationId xmlns:a16="http://schemas.microsoft.com/office/drawing/2014/main" id="{05C6EE1F-854E-AF9B-2461-0E5ED5C70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spurious state transition</a:t>
            </a:r>
            <a:endParaRPr lang="en-US" altLang="en-US" sz="2800" i="0"/>
          </a:p>
        </p:txBody>
      </p:sp>
      <p:sp>
        <p:nvSpPr>
          <p:cNvPr id="277526" name="Rectangle 22">
            <a:extLst>
              <a:ext uri="{FF2B5EF4-FFF2-40B4-BE49-F238E27FC236}">
                <a16:creationId xmlns:a16="http://schemas.microsoft.com/office/drawing/2014/main" id="{0D77CEE0-08BE-E2E5-A04E-AFF73CA34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685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/>
              <a:t>Remapped balancer</a:t>
            </a:r>
          </a:p>
        </p:txBody>
      </p:sp>
    </p:spTree>
  </p:cSld>
  <p:clrMapOvr>
    <a:masterClrMapping/>
  </p:clrMapOvr>
  <p:transition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62D353AC-693C-7394-0C0D-8D9207C80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1" name="Text Box 3">
            <a:extLst>
              <a:ext uri="{FF2B5EF4-FFF2-40B4-BE49-F238E27FC236}">
                <a16:creationId xmlns:a16="http://schemas.microsoft.com/office/drawing/2014/main" id="{E20BEF8E-52C3-3AC5-9BB5-C9211AA3C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78532" name="Text Box 4">
            <a:extLst>
              <a:ext uri="{FF2B5EF4-FFF2-40B4-BE49-F238E27FC236}">
                <a16:creationId xmlns:a16="http://schemas.microsoft.com/office/drawing/2014/main" id="{50E8A190-32E5-BA58-D1E0-0D94615E1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78533" name="Line 5">
            <a:extLst>
              <a:ext uri="{FF2B5EF4-FFF2-40B4-BE49-F238E27FC236}">
                <a16:creationId xmlns:a16="http://schemas.microsoft.com/office/drawing/2014/main" id="{4E0FD0AA-6409-B4C7-6BE4-34B559CF5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4" name="Oval 6">
            <a:extLst>
              <a:ext uri="{FF2B5EF4-FFF2-40B4-BE49-F238E27FC236}">
                <a16:creationId xmlns:a16="http://schemas.microsoft.com/office/drawing/2014/main" id="{BECB1E93-2445-5851-1981-A65D01226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5" name="Oval 7">
            <a:extLst>
              <a:ext uri="{FF2B5EF4-FFF2-40B4-BE49-F238E27FC236}">
                <a16:creationId xmlns:a16="http://schemas.microsoft.com/office/drawing/2014/main" id="{2A207539-3EDF-6600-2A0A-713C6260D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Line 8">
            <a:extLst>
              <a:ext uri="{FF2B5EF4-FFF2-40B4-BE49-F238E27FC236}">
                <a16:creationId xmlns:a16="http://schemas.microsoft.com/office/drawing/2014/main" id="{DB112FFC-03BC-1C97-AE62-F709E4092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7" name="Line 9">
            <a:extLst>
              <a:ext uri="{FF2B5EF4-FFF2-40B4-BE49-F238E27FC236}">
                <a16:creationId xmlns:a16="http://schemas.microsoft.com/office/drawing/2014/main" id="{D52AAC58-FB5C-001E-0347-AF6F43B22B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8" name="Oval 10">
            <a:extLst>
              <a:ext uri="{FF2B5EF4-FFF2-40B4-BE49-F238E27FC236}">
                <a16:creationId xmlns:a16="http://schemas.microsoft.com/office/drawing/2014/main" id="{760FF254-E30B-F533-E6BD-9177F8FB0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8539" name="Oval 11">
            <a:extLst>
              <a:ext uri="{FF2B5EF4-FFF2-40B4-BE49-F238E27FC236}">
                <a16:creationId xmlns:a16="http://schemas.microsoft.com/office/drawing/2014/main" id="{D91FEE3D-BE4E-006B-1093-B10E70326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8540" name="Oval 12">
            <a:extLst>
              <a:ext uri="{FF2B5EF4-FFF2-40B4-BE49-F238E27FC236}">
                <a16:creationId xmlns:a16="http://schemas.microsoft.com/office/drawing/2014/main" id="{600E420B-338A-1958-794C-747CA05C4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8541" name="Oval 13">
            <a:extLst>
              <a:ext uri="{FF2B5EF4-FFF2-40B4-BE49-F238E27FC236}">
                <a16:creationId xmlns:a16="http://schemas.microsoft.com/office/drawing/2014/main" id="{DDF1E1EF-AC1F-5D7C-46D3-FF5249A90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8542" name="Rectangle 14">
            <a:extLst>
              <a:ext uri="{FF2B5EF4-FFF2-40B4-BE49-F238E27FC236}">
                <a16:creationId xmlns:a16="http://schemas.microsoft.com/office/drawing/2014/main" id="{F6AA53FB-392B-4C41-2232-C93FF4C58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278543" name="Text Box 15">
            <a:extLst>
              <a:ext uri="{FF2B5EF4-FFF2-40B4-BE49-F238E27FC236}">
                <a16:creationId xmlns:a16="http://schemas.microsoft.com/office/drawing/2014/main" id="{EE9609B1-FA6D-53A0-2D72-B8A8F06EC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978275"/>
            <a:ext cx="2027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tx2"/>
                </a:solidFill>
              </a:rPr>
              <a:t>imbalance </a:t>
            </a:r>
          </a:p>
          <a:p>
            <a:r>
              <a:rPr lang="en-US" altLang="en-US">
                <a:solidFill>
                  <a:schemeClr val="tx2"/>
                </a:solidFill>
              </a:rPr>
              <a:t>in token counts</a:t>
            </a:r>
            <a:endParaRPr lang="en-US" altLang="en-US" i="0">
              <a:solidFill>
                <a:schemeClr val="accent1"/>
              </a:solidFill>
            </a:endParaRPr>
          </a:p>
        </p:txBody>
      </p:sp>
      <p:sp>
        <p:nvSpPr>
          <p:cNvPr id="278544" name="Rectangle 16">
            <a:extLst>
              <a:ext uri="{FF2B5EF4-FFF2-40B4-BE49-F238E27FC236}">
                <a16:creationId xmlns:a16="http://schemas.microsoft.com/office/drawing/2014/main" id="{BAF66932-0387-FBCB-FF63-3131100D9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spurious state transition</a:t>
            </a:r>
            <a:endParaRPr lang="en-US" altLang="en-US" sz="2800" i="0"/>
          </a:p>
        </p:txBody>
      </p:sp>
      <p:sp>
        <p:nvSpPr>
          <p:cNvPr id="278551" name="Rectangle 23">
            <a:extLst>
              <a:ext uri="{FF2B5EF4-FFF2-40B4-BE49-F238E27FC236}">
                <a16:creationId xmlns:a16="http://schemas.microsoft.com/office/drawing/2014/main" id="{A0A138CF-F8C3-5770-82B2-A9901E585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685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/>
              <a:t>Remapped balancer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AC9AD855-8574-DCB5-837A-3B064DBCF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55" name="Text Box 3">
            <a:extLst>
              <a:ext uri="{FF2B5EF4-FFF2-40B4-BE49-F238E27FC236}">
                <a16:creationId xmlns:a16="http://schemas.microsoft.com/office/drawing/2014/main" id="{AC980310-B7D5-7B61-3553-E7DF9E08C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79556" name="Text Box 4">
            <a:extLst>
              <a:ext uri="{FF2B5EF4-FFF2-40B4-BE49-F238E27FC236}">
                <a16:creationId xmlns:a16="http://schemas.microsoft.com/office/drawing/2014/main" id="{17652C4A-37F0-9B7B-A0C6-41102CAFE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79557" name="Line 5">
            <a:extLst>
              <a:ext uri="{FF2B5EF4-FFF2-40B4-BE49-F238E27FC236}">
                <a16:creationId xmlns:a16="http://schemas.microsoft.com/office/drawing/2014/main" id="{FE41CD81-C6A4-53E1-5AC9-B7ECA2E33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58" name="Oval 6">
            <a:extLst>
              <a:ext uri="{FF2B5EF4-FFF2-40B4-BE49-F238E27FC236}">
                <a16:creationId xmlns:a16="http://schemas.microsoft.com/office/drawing/2014/main" id="{B6310C64-8CAD-98D5-0E14-51E89ADD0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59" name="Oval 7">
            <a:extLst>
              <a:ext uri="{FF2B5EF4-FFF2-40B4-BE49-F238E27FC236}">
                <a16:creationId xmlns:a16="http://schemas.microsoft.com/office/drawing/2014/main" id="{4E730336-62B4-13DF-3D3D-5BB862F17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0" name="Line 8">
            <a:extLst>
              <a:ext uri="{FF2B5EF4-FFF2-40B4-BE49-F238E27FC236}">
                <a16:creationId xmlns:a16="http://schemas.microsoft.com/office/drawing/2014/main" id="{C88C3929-BAEC-E361-0176-61014E027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1" name="Line 9">
            <a:extLst>
              <a:ext uri="{FF2B5EF4-FFF2-40B4-BE49-F238E27FC236}">
                <a16:creationId xmlns:a16="http://schemas.microsoft.com/office/drawing/2014/main" id="{BFF1A672-50AA-8E15-2769-42CF7F1522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2" name="Oval 10">
            <a:extLst>
              <a:ext uri="{FF2B5EF4-FFF2-40B4-BE49-F238E27FC236}">
                <a16:creationId xmlns:a16="http://schemas.microsoft.com/office/drawing/2014/main" id="{6C32C343-3D38-892C-D5B8-5A920E91A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9563" name="Oval 11">
            <a:extLst>
              <a:ext uri="{FF2B5EF4-FFF2-40B4-BE49-F238E27FC236}">
                <a16:creationId xmlns:a16="http://schemas.microsoft.com/office/drawing/2014/main" id="{34A48132-A4A1-87FE-5A2B-27C7214A0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9564" name="Oval 12">
            <a:extLst>
              <a:ext uri="{FF2B5EF4-FFF2-40B4-BE49-F238E27FC236}">
                <a16:creationId xmlns:a16="http://schemas.microsoft.com/office/drawing/2014/main" id="{97A1734C-0A01-E66D-F017-7E813F9D0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9565" name="Oval 13">
            <a:extLst>
              <a:ext uri="{FF2B5EF4-FFF2-40B4-BE49-F238E27FC236}">
                <a16:creationId xmlns:a16="http://schemas.microsoft.com/office/drawing/2014/main" id="{B0CFA376-F875-6CC4-4E1F-5E9A78063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79566" name="Rectangle 14">
            <a:extLst>
              <a:ext uri="{FF2B5EF4-FFF2-40B4-BE49-F238E27FC236}">
                <a16:creationId xmlns:a16="http://schemas.microsoft.com/office/drawing/2014/main" id="{95F9CD66-C678-59EE-DF9C-C1C17F604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  <a:noFill/>
          <a:ln/>
        </p:spPr>
        <p:txBody>
          <a:bodyPr/>
          <a:lstStyle/>
          <a:p>
            <a:r>
              <a:rPr lang="en-US" altLang="en-US"/>
              <a:t>Fault Model</a:t>
            </a:r>
          </a:p>
        </p:txBody>
      </p:sp>
      <p:sp>
        <p:nvSpPr>
          <p:cNvPr id="279567" name="Text Box 15">
            <a:extLst>
              <a:ext uri="{FF2B5EF4-FFF2-40B4-BE49-F238E27FC236}">
                <a16:creationId xmlns:a16="http://schemas.microsoft.com/office/drawing/2014/main" id="{9C6A86A4-B57A-8D83-0559-2AC11A1CF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656013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x</a:t>
            </a:r>
          </a:p>
        </p:txBody>
      </p:sp>
      <p:sp>
        <p:nvSpPr>
          <p:cNvPr id="279568" name="Text Box 16">
            <a:extLst>
              <a:ext uri="{FF2B5EF4-FFF2-40B4-BE49-F238E27FC236}">
                <a16:creationId xmlns:a16="http://schemas.microsoft.com/office/drawing/2014/main" id="{A65DE1DE-BD4D-B739-5AD2-3F0365265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3" y="4570413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y</a:t>
            </a:r>
          </a:p>
        </p:txBody>
      </p:sp>
      <p:graphicFrame>
        <p:nvGraphicFramePr>
          <p:cNvPr id="279569" name="Object 17">
            <a:extLst>
              <a:ext uri="{FF2B5EF4-FFF2-40B4-BE49-F238E27FC236}">
                <a16:creationId xmlns:a16="http://schemas.microsoft.com/office/drawing/2014/main" id="{EF020804-E6A3-76D5-9EAA-E2FD7630F4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0363" y="3429000"/>
          <a:ext cx="1595437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59300" imgH="9944100" progId="Equation.3">
                  <p:embed/>
                </p:oleObj>
              </mc:Choice>
              <mc:Fallback>
                <p:oleObj name="Equation" r:id="rId2" imgW="17259300" imgH="99441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3429000"/>
                        <a:ext cx="1595437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70" name="Object 18">
            <a:extLst>
              <a:ext uri="{FF2B5EF4-FFF2-40B4-BE49-F238E27FC236}">
                <a16:creationId xmlns:a16="http://schemas.microsoft.com/office/drawing/2014/main" id="{81FF2553-5F16-37A3-9BFC-99B349A839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4506913"/>
          <a:ext cx="15748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259300" imgH="9944100" progId="Equation.3">
                  <p:embed/>
                </p:oleObj>
              </mc:Choice>
              <mc:Fallback>
                <p:oleObj name="Equation" r:id="rId4" imgW="17259300" imgH="9944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506913"/>
                        <a:ext cx="1574800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71" name="Object 19">
            <a:extLst>
              <a:ext uri="{FF2B5EF4-FFF2-40B4-BE49-F238E27FC236}">
                <a16:creationId xmlns:a16="http://schemas.microsoft.com/office/drawing/2014/main" id="{A9B9C9BA-9CF5-1F5A-95A5-DA2BB02C83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78525" y="5638800"/>
          <a:ext cx="29368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2181800" imgH="4686300" progId="Equation.3">
                  <p:embed/>
                </p:oleObj>
              </mc:Choice>
              <mc:Fallback>
                <p:oleObj name="Equation" r:id="rId6" imgW="32181800" imgH="46863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5638800"/>
                        <a:ext cx="29368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78" name="Rectangle 26">
            <a:extLst>
              <a:ext uri="{FF2B5EF4-FFF2-40B4-BE49-F238E27FC236}">
                <a16:creationId xmlns:a16="http://schemas.microsoft.com/office/drawing/2014/main" id="{482DEAAE-7683-6823-E256-8D4585E64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685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/>
              <a:t>Remapped balancer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2925CCF-4038-EE21-1C47-24E017622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Bound</a:t>
            </a: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0529866D-0B6B-EB82-518E-7C5417B29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7400"/>
            <a:ext cx="7315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i="0"/>
              <a:t>Error bound for the output sequence of a balancing network with </a:t>
            </a:r>
            <a:r>
              <a:rPr lang="en-US" altLang="en-US" sz="2800" i="0">
                <a:solidFill>
                  <a:schemeClr val="tx2"/>
                </a:solidFill>
              </a:rPr>
              <a:t>remapped balancers</a:t>
            </a:r>
            <a:r>
              <a:rPr lang="en-US" altLang="en-US" sz="2800" i="0"/>
              <a:t>:</a:t>
            </a:r>
          </a:p>
        </p:txBody>
      </p:sp>
      <p:sp>
        <p:nvSpPr>
          <p:cNvPr id="57366" name="Line 22">
            <a:extLst>
              <a:ext uri="{FF2B5EF4-FFF2-40B4-BE49-F238E27FC236}">
                <a16:creationId xmlns:a16="http://schemas.microsoft.com/office/drawing/2014/main" id="{F867AFEF-3BAB-B595-5DFD-E5CD11B44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048000"/>
            <a:ext cx="0" cy="12192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Text Box 33">
            <a:extLst>
              <a:ext uri="{FF2B5EF4-FFF2-40B4-BE49-F238E27FC236}">
                <a16:creationId xmlns:a16="http://schemas.microsoft.com/office/drawing/2014/main" id="{785D7CAF-DAD1-D4FC-CAB3-3CD619CDA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46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i="0"/>
          </a:p>
        </p:txBody>
      </p:sp>
      <p:grpSp>
        <p:nvGrpSpPr>
          <p:cNvPr id="57380" name="Group 36">
            <a:extLst>
              <a:ext uri="{FF2B5EF4-FFF2-40B4-BE49-F238E27FC236}">
                <a16:creationId xmlns:a16="http://schemas.microsoft.com/office/drawing/2014/main" id="{7DCF0B9D-658B-1E98-2EA3-81348151A03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343400"/>
            <a:ext cx="3663950" cy="1752600"/>
            <a:chOff x="1632" y="2448"/>
            <a:chExt cx="2308" cy="1104"/>
          </a:xfrm>
        </p:grpSpPr>
        <p:sp>
          <p:nvSpPr>
            <p:cNvPr id="57381" name="Rectangle 37">
              <a:extLst>
                <a:ext uri="{FF2B5EF4-FFF2-40B4-BE49-F238E27FC236}">
                  <a16:creationId xmlns:a16="http://schemas.microsoft.com/office/drawing/2014/main" id="{5C351FC4-3446-3500-2F94-0970B6AC2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8" y="2448"/>
              <a:ext cx="1248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26667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57382" name="Line 38">
              <a:extLst>
                <a:ext uri="{FF2B5EF4-FFF2-40B4-BE49-F238E27FC236}">
                  <a16:creationId xmlns:a16="http://schemas.microsoft.com/office/drawing/2014/main" id="{4A7157CB-850B-5086-9167-D97C0FBA1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6" y="259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3" name="Line 39">
              <a:extLst>
                <a:ext uri="{FF2B5EF4-FFF2-40B4-BE49-F238E27FC236}">
                  <a16:creationId xmlns:a16="http://schemas.microsoft.com/office/drawing/2014/main" id="{EB8D6300-62AC-F3C8-07C0-EAC4C6339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6" y="283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4" name="Line 40">
              <a:extLst>
                <a:ext uri="{FF2B5EF4-FFF2-40B4-BE49-F238E27FC236}">
                  <a16:creationId xmlns:a16="http://schemas.microsoft.com/office/drawing/2014/main" id="{75A81235-0AA7-0121-60FD-8B6549A8D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6" y="340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7385" name="Object 41">
              <a:extLst>
                <a:ext uri="{FF2B5EF4-FFF2-40B4-BE49-F238E27FC236}">
                  <a16:creationId xmlns:a16="http://schemas.microsoft.com/office/drawing/2014/main" id="{29F19BF5-DECD-070F-A1A3-0939C62AD54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92" y="288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752600" imgH="4394200" progId="Equation.3">
                    <p:embed/>
                  </p:oleObj>
                </mc:Choice>
                <mc:Fallback>
                  <p:oleObj name="Equation" r:id="rId2" imgW="1752600" imgH="4394200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2" y="288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86" name="Line 42">
              <a:extLst>
                <a:ext uri="{FF2B5EF4-FFF2-40B4-BE49-F238E27FC236}">
                  <a16:creationId xmlns:a16="http://schemas.microsoft.com/office/drawing/2014/main" id="{2A589783-B6C5-3C1A-43B9-3A488DDFEE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259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7" name="Line 43">
              <a:extLst>
                <a:ext uri="{FF2B5EF4-FFF2-40B4-BE49-F238E27FC236}">
                  <a16:creationId xmlns:a16="http://schemas.microsoft.com/office/drawing/2014/main" id="{63A3716F-1055-E957-EB87-C5443E168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283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88" name="Line 44">
              <a:extLst>
                <a:ext uri="{FF2B5EF4-FFF2-40B4-BE49-F238E27FC236}">
                  <a16:creationId xmlns:a16="http://schemas.microsoft.com/office/drawing/2014/main" id="{0DC19F15-3DE2-6D0E-5B2A-1DC04DDA1F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340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7389" name="Object 45">
              <a:extLst>
                <a:ext uri="{FF2B5EF4-FFF2-40B4-BE49-F238E27FC236}">
                  <a16:creationId xmlns:a16="http://schemas.microsoft.com/office/drawing/2014/main" id="{E8BC0671-DC03-4A56-D31E-55BED0908A0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56" y="288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752600" imgH="4394200" progId="Equation.3">
                    <p:embed/>
                  </p:oleObj>
                </mc:Choice>
                <mc:Fallback>
                  <p:oleObj name="Equation" r:id="rId4" imgW="1752600" imgH="4394200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6" y="288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90" name="Object 46">
              <a:extLst>
                <a:ext uri="{FF2B5EF4-FFF2-40B4-BE49-F238E27FC236}">
                  <a16:creationId xmlns:a16="http://schemas.microsoft.com/office/drawing/2014/main" id="{A981570D-219B-E318-43DD-EC23F4CDB3E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3" y="2448"/>
            <a:ext cx="211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505200" imgH="4978400" progId="Equation.3">
                    <p:embed/>
                  </p:oleObj>
                </mc:Choice>
                <mc:Fallback>
                  <p:oleObj name="Equation" r:id="rId5" imgW="3505200" imgH="4978400" progId="Equation.3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3" y="2448"/>
                          <a:ext cx="211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91" name="Object 47">
              <a:extLst>
                <a:ext uri="{FF2B5EF4-FFF2-40B4-BE49-F238E27FC236}">
                  <a16:creationId xmlns:a16="http://schemas.microsoft.com/office/drawing/2014/main" id="{5F966BF4-BD52-D960-02F8-82221804F70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2" y="2676"/>
            <a:ext cx="228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797300" imgH="4978400" progId="Equation.3">
                    <p:embed/>
                  </p:oleObj>
                </mc:Choice>
                <mc:Fallback>
                  <p:oleObj name="Equation" r:id="rId7" imgW="3797300" imgH="497840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676"/>
                          <a:ext cx="228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92" name="Object 48">
              <a:extLst>
                <a:ext uri="{FF2B5EF4-FFF2-40B4-BE49-F238E27FC236}">
                  <a16:creationId xmlns:a16="http://schemas.microsoft.com/office/drawing/2014/main" id="{391ED907-7F89-12E0-F78B-5BBCCD4FC26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2" y="323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102100" imgH="5270500" progId="Equation.3">
                    <p:embed/>
                  </p:oleObj>
                </mc:Choice>
                <mc:Fallback>
                  <p:oleObj name="Equation" r:id="rId9" imgW="4102100" imgH="5270500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23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93" name="Object 49">
              <a:extLst>
                <a:ext uri="{FF2B5EF4-FFF2-40B4-BE49-F238E27FC236}">
                  <a16:creationId xmlns:a16="http://schemas.microsoft.com/office/drawing/2014/main" id="{58753246-CD4F-0146-EA70-8EB788C535F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5" y="2448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797300" imgH="4978400" progId="Equation.3">
                    <p:embed/>
                  </p:oleObj>
                </mc:Choice>
                <mc:Fallback>
                  <p:oleObj name="Equation" r:id="rId11" imgW="3797300" imgH="4978400" progId="Equation.3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5" y="2448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94" name="Object 50">
              <a:extLst>
                <a:ext uri="{FF2B5EF4-FFF2-40B4-BE49-F238E27FC236}">
                  <a16:creationId xmlns:a16="http://schemas.microsoft.com/office/drawing/2014/main" id="{524E58FB-8988-E887-CE95-AFAE0373C5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84" y="2676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102100" imgH="4978400" progId="Equation.3">
                    <p:embed/>
                  </p:oleObj>
                </mc:Choice>
                <mc:Fallback>
                  <p:oleObj name="Equation" r:id="rId13" imgW="4102100" imgH="4978400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4" y="2676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95" name="Object 51">
              <a:extLst>
                <a:ext uri="{FF2B5EF4-FFF2-40B4-BE49-F238E27FC236}">
                  <a16:creationId xmlns:a16="http://schemas.microsoft.com/office/drawing/2014/main" id="{51749737-DC82-B185-0014-9A4F5DA8C84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3" y="323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4102100" imgH="5270500" progId="Equation.3">
                    <p:embed/>
                  </p:oleObj>
                </mc:Choice>
                <mc:Fallback>
                  <p:oleObj name="Equation" r:id="rId15" imgW="4102100" imgH="5270500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3" y="323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96" name="Text Box 52">
              <a:extLst>
                <a:ext uri="{FF2B5EF4-FFF2-40B4-BE49-F238E27FC236}">
                  <a16:creationId xmlns:a16="http://schemas.microsoft.com/office/drawing/2014/main" id="{4CC09013-69CF-5919-FE1E-B7848CC24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582"/>
              <a:ext cx="7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/>
                <a:t>Balancing</a:t>
              </a:r>
            </a:p>
            <a:p>
              <a:r>
                <a:rPr lang="en-US" altLang="en-US" sz="2000" i="0"/>
                <a:t>Network</a:t>
              </a:r>
            </a:p>
          </p:txBody>
        </p:sp>
        <p:sp>
          <p:nvSpPr>
            <p:cNvPr id="57397" name="Text Box 53">
              <a:extLst>
                <a:ext uri="{FF2B5EF4-FFF2-40B4-BE49-F238E27FC236}">
                  <a16:creationId xmlns:a16="http://schemas.microsoft.com/office/drawing/2014/main" id="{778970BC-4B21-F8DC-6A7B-045E4BD9AD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3" y="3072"/>
              <a:ext cx="599" cy="26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k</a:t>
              </a:r>
              <a:r>
                <a:rPr lang="en-US" altLang="en-US" sz="2000" i="0"/>
                <a:t> faults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BCEEA63E-D96B-7ED3-1C09-E1FF90922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Distance Measure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658EFF3A-4FA4-75DC-7733-5F8692CF2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6289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i="0"/>
          </a:p>
        </p:txBody>
      </p:sp>
      <p:sp>
        <p:nvSpPr>
          <p:cNvPr id="58390" name="Text Box 22">
            <a:extLst>
              <a:ext uri="{FF2B5EF4-FFF2-40B4-BE49-F238E27FC236}">
                <a16:creationId xmlns:a16="http://schemas.microsoft.com/office/drawing/2014/main" id="{D71CC1A6-C53F-CDE4-CCB8-900917EF7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3200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i="0"/>
          </a:p>
        </p:txBody>
      </p:sp>
      <p:graphicFrame>
        <p:nvGraphicFramePr>
          <p:cNvPr id="58396" name="Object 28">
            <a:extLst>
              <a:ext uri="{FF2B5EF4-FFF2-40B4-BE49-F238E27FC236}">
                <a16:creationId xmlns:a16="http://schemas.microsoft.com/office/drawing/2014/main" id="{635DF0D9-E3DD-B557-5247-ABE9274FBC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3048000"/>
          <a:ext cx="29718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013400" imgH="9944100" progId="Equation.3">
                  <p:embed/>
                </p:oleObj>
              </mc:Choice>
              <mc:Fallback>
                <p:oleObj name="Equation" r:id="rId2" imgW="31013400" imgH="99441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048000"/>
                        <a:ext cx="29718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420" name="Group 52">
            <a:extLst>
              <a:ext uri="{FF2B5EF4-FFF2-40B4-BE49-F238E27FC236}">
                <a16:creationId xmlns:a16="http://schemas.microsoft.com/office/drawing/2014/main" id="{8E323DEC-8580-9313-465D-07D1BCE83D3C}"/>
              </a:ext>
            </a:extLst>
          </p:cNvPr>
          <p:cNvGrpSpPr>
            <a:grpSpLocks/>
          </p:cNvGrpSpPr>
          <p:nvPr/>
        </p:nvGrpSpPr>
        <p:grpSpPr bwMode="auto">
          <a:xfrm>
            <a:off x="866775" y="1828800"/>
            <a:ext cx="6704013" cy="1265238"/>
            <a:chOff x="546" y="1152"/>
            <a:chExt cx="4223" cy="797"/>
          </a:xfrm>
        </p:grpSpPr>
        <p:sp>
          <p:nvSpPr>
            <p:cNvPr id="58391" name="Text Box 23">
              <a:extLst>
                <a:ext uri="{FF2B5EF4-FFF2-40B4-BE49-F238E27FC236}">
                  <a16:creationId xmlns:a16="http://schemas.microsoft.com/office/drawing/2014/main" id="{BE1883AA-4BA4-4EE9-0AE6-455159FA30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" y="1411"/>
              <a:ext cx="29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The </a:t>
              </a:r>
              <a:r>
                <a:rPr lang="en-US" altLang="en-US" i="0">
                  <a:solidFill>
                    <a:schemeClr val="tx2"/>
                  </a:solidFill>
                </a:rPr>
                <a:t>distance</a:t>
              </a:r>
              <a:r>
                <a:rPr lang="en-US" altLang="en-US" i="0"/>
                <a:t> between two sequences</a:t>
              </a:r>
              <a:r>
                <a:rPr lang="en-US" altLang="en-US" sz="2000" i="0"/>
                <a:t> </a:t>
              </a:r>
            </a:p>
          </p:txBody>
        </p:sp>
        <p:graphicFrame>
          <p:nvGraphicFramePr>
            <p:cNvPr id="58392" name="Object 24">
              <a:extLst>
                <a:ext uri="{FF2B5EF4-FFF2-40B4-BE49-F238E27FC236}">
                  <a16:creationId xmlns:a16="http://schemas.microsoft.com/office/drawing/2014/main" id="{6F3ADEDD-884B-FDA5-69A7-627FA3A0AE5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58" y="1430"/>
            <a:ext cx="1311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3406100" imgH="5270500" progId="Equation.3">
                    <p:embed/>
                  </p:oleObj>
                </mc:Choice>
                <mc:Fallback>
                  <p:oleObj name="Equation" r:id="rId4" imgW="23406100" imgH="52705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8" y="1430"/>
                          <a:ext cx="1311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393" name="Object 25">
              <a:extLst>
                <a:ext uri="{FF2B5EF4-FFF2-40B4-BE49-F238E27FC236}">
                  <a16:creationId xmlns:a16="http://schemas.microsoft.com/office/drawing/2014/main" id="{AAA93F8C-6D46-CE5B-6E31-391D2DA0926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20" y="1655"/>
            <a:ext cx="1306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3406100" imgH="5270500" progId="Equation.3">
                    <p:embed/>
                  </p:oleObj>
                </mc:Choice>
                <mc:Fallback>
                  <p:oleObj name="Equation" r:id="rId6" imgW="23406100" imgH="52705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0" y="1655"/>
                          <a:ext cx="1306" cy="2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394" name="Text Box 26">
              <a:extLst>
                <a:ext uri="{FF2B5EF4-FFF2-40B4-BE49-F238E27FC236}">
                  <a16:creationId xmlns:a16="http://schemas.microsoft.com/office/drawing/2014/main" id="{FE5E07F3-160F-DED1-58B3-CEFB2D3AE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" y="1632"/>
              <a:ext cx="3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and</a:t>
              </a:r>
            </a:p>
          </p:txBody>
        </p:sp>
        <p:sp>
          <p:nvSpPr>
            <p:cNvPr id="58395" name="Text Box 27">
              <a:extLst>
                <a:ext uri="{FF2B5EF4-FFF2-40B4-BE49-F238E27FC236}">
                  <a16:creationId xmlns:a16="http://schemas.microsoft.com/office/drawing/2014/main" id="{07FD31A5-9ED5-A7E2-D40A-0507B5EC7C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3" y="1634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/>
                <a:t>is:</a:t>
              </a:r>
            </a:p>
          </p:txBody>
        </p:sp>
        <p:sp>
          <p:nvSpPr>
            <p:cNvPr id="58397" name="Text Box 29">
              <a:extLst>
                <a:ext uri="{FF2B5EF4-FFF2-40B4-BE49-F238E27FC236}">
                  <a16:creationId xmlns:a16="http://schemas.microsoft.com/office/drawing/2014/main" id="{DFFBFEF2-2296-951A-2466-B85841899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" y="1152"/>
              <a:ext cx="9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9900"/>
                  </a:solidFill>
                </a:rPr>
                <a:t>Definition:</a:t>
              </a:r>
            </a:p>
          </p:txBody>
        </p:sp>
      </p:grpSp>
      <p:grpSp>
        <p:nvGrpSpPr>
          <p:cNvPr id="58422" name="Group 54">
            <a:extLst>
              <a:ext uri="{FF2B5EF4-FFF2-40B4-BE49-F238E27FC236}">
                <a16:creationId xmlns:a16="http://schemas.microsoft.com/office/drawing/2014/main" id="{19DE101B-366B-F16A-413D-F4E829E7B0B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892675"/>
            <a:ext cx="3352800" cy="822325"/>
            <a:chOff x="3408" y="3082"/>
            <a:chExt cx="2112" cy="518"/>
          </a:xfrm>
        </p:grpSpPr>
        <p:sp>
          <p:nvSpPr>
            <p:cNvPr id="58418" name="Text Box 50">
              <a:extLst>
                <a:ext uri="{FF2B5EF4-FFF2-40B4-BE49-F238E27FC236}">
                  <a16:creationId xmlns:a16="http://schemas.microsoft.com/office/drawing/2014/main" id="{B5855830-5763-E9E8-52CE-E97763A06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3082"/>
              <a:ext cx="211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              gives number of</a:t>
              </a:r>
            </a:p>
            <a:p>
              <a:r>
                <a:rPr lang="en-US" altLang="en-US">
                  <a:solidFill>
                    <a:srgbClr val="009900"/>
                  </a:solidFill>
                </a:rPr>
                <a:t>“misplaced tokens”</a:t>
              </a:r>
              <a:endParaRPr lang="en-US" altLang="en-US"/>
            </a:p>
          </p:txBody>
        </p:sp>
        <p:graphicFrame>
          <p:nvGraphicFramePr>
            <p:cNvPr id="58419" name="Object 51">
              <a:extLst>
                <a:ext uri="{FF2B5EF4-FFF2-40B4-BE49-F238E27FC236}">
                  <a16:creationId xmlns:a16="http://schemas.microsoft.com/office/drawing/2014/main" id="{E80F32A6-E2CA-ECA9-DDC6-AD51F0C59E2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44" y="3104"/>
            <a:ext cx="63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0528300" imgH="4686300" progId="Equation.3">
                    <p:embed/>
                  </p:oleObj>
                </mc:Choice>
                <mc:Fallback>
                  <p:oleObj name="Equation" r:id="rId8" imgW="10528300" imgH="4686300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4" y="3104"/>
                          <a:ext cx="63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423" name="Group 55">
            <a:extLst>
              <a:ext uri="{FF2B5EF4-FFF2-40B4-BE49-F238E27FC236}">
                <a16:creationId xmlns:a16="http://schemas.microsoft.com/office/drawing/2014/main" id="{F1ED2F39-33C2-4115-026F-A3819DD6DF2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343400"/>
            <a:ext cx="3663950" cy="1752600"/>
            <a:chOff x="1632" y="2448"/>
            <a:chExt cx="2308" cy="1104"/>
          </a:xfrm>
        </p:grpSpPr>
        <p:sp>
          <p:nvSpPr>
            <p:cNvPr id="58424" name="Rectangle 56">
              <a:extLst>
                <a:ext uri="{FF2B5EF4-FFF2-40B4-BE49-F238E27FC236}">
                  <a16:creationId xmlns:a16="http://schemas.microsoft.com/office/drawing/2014/main" id="{40F25D39-30FD-8A9F-43E7-38D1B781F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8" y="2448"/>
              <a:ext cx="1248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26667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58425" name="Line 57">
              <a:extLst>
                <a:ext uri="{FF2B5EF4-FFF2-40B4-BE49-F238E27FC236}">
                  <a16:creationId xmlns:a16="http://schemas.microsoft.com/office/drawing/2014/main" id="{0506466A-414A-96F0-5EEB-99ADD6D8A2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6" y="259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6" name="Line 58">
              <a:extLst>
                <a:ext uri="{FF2B5EF4-FFF2-40B4-BE49-F238E27FC236}">
                  <a16:creationId xmlns:a16="http://schemas.microsoft.com/office/drawing/2014/main" id="{946532D7-12E7-0550-396A-6C10CAB1D3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6" y="283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7" name="Line 59">
              <a:extLst>
                <a:ext uri="{FF2B5EF4-FFF2-40B4-BE49-F238E27FC236}">
                  <a16:creationId xmlns:a16="http://schemas.microsoft.com/office/drawing/2014/main" id="{4C4BEAF0-C4A7-FF9D-0C96-3F7886EAE9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6" y="340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8428" name="Object 60">
              <a:extLst>
                <a:ext uri="{FF2B5EF4-FFF2-40B4-BE49-F238E27FC236}">
                  <a16:creationId xmlns:a16="http://schemas.microsoft.com/office/drawing/2014/main" id="{EA2BC9E8-8065-EF1D-3BD7-25E0005FE9B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92" y="288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752600" imgH="4394200" progId="Equation.3">
                    <p:embed/>
                  </p:oleObj>
                </mc:Choice>
                <mc:Fallback>
                  <p:oleObj name="Equation" r:id="rId10" imgW="1752600" imgH="4394200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2" y="288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429" name="Line 61">
              <a:extLst>
                <a:ext uri="{FF2B5EF4-FFF2-40B4-BE49-F238E27FC236}">
                  <a16:creationId xmlns:a16="http://schemas.microsoft.com/office/drawing/2014/main" id="{08928160-ABF1-5B11-2447-91161E975C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259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0" name="Line 62">
              <a:extLst>
                <a:ext uri="{FF2B5EF4-FFF2-40B4-BE49-F238E27FC236}">
                  <a16:creationId xmlns:a16="http://schemas.microsoft.com/office/drawing/2014/main" id="{950ED018-049B-4CAF-965E-45593F1703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283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1" name="Line 63">
              <a:extLst>
                <a:ext uri="{FF2B5EF4-FFF2-40B4-BE49-F238E27FC236}">
                  <a16:creationId xmlns:a16="http://schemas.microsoft.com/office/drawing/2014/main" id="{AF076CC9-3204-39E7-F94C-E65C9A818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340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8432" name="Object 64">
              <a:extLst>
                <a:ext uri="{FF2B5EF4-FFF2-40B4-BE49-F238E27FC236}">
                  <a16:creationId xmlns:a16="http://schemas.microsoft.com/office/drawing/2014/main" id="{275C6079-31F6-4F99-75B9-F47B5A1900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56" y="288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752600" imgH="4394200" progId="Equation.3">
                    <p:embed/>
                  </p:oleObj>
                </mc:Choice>
                <mc:Fallback>
                  <p:oleObj name="Equation" r:id="rId12" imgW="1752600" imgH="4394200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6" y="288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433" name="Object 65">
              <a:extLst>
                <a:ext uri="{FF2B5EF4-FFF2-40B4-BE49-F238E27FC236}">
                  <a16:creationId xmlns:a16="http://schemas.microsoft.com/office/drawing/2014/main" id="{1DCF906D-D21C-12A6-440B-02A286204A2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3" y="2448"/>
            <a:ext cx="211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505200" imgH="4978400" progId="Equation.3">
                    <p:embed/>
                  </p:oleObj>
                </mc:Choice>
                <mc:Fallback>
                  <p:oleObj name="Equation" r:id="rId13" imgW="3505200" imgH="497840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3" y="2448"/>
                          <a:ext cx="211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434" name="Object 66">
              <a:extLst>
                <a:ext uri="{FF2B5EF4-FFF2-40B4-BE49-F238E27FC236}">
                  <a16:creationId xmlns:a16="http://schemas.microsoft.com/office/drawing/2014/main" id="{9406692E-8C8F-45A2-3ACE-EBB9969749B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2" y="2676"/>
            <a:ext cx="228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3797300" imgH="4978400" progId="Equation.3">
                    <p:embed/>
                  </p:oleObj>
                </mc:Choice>
                <mc:Fallback>
                  <p:oleObj name="Equation" r:id="rId15" imgW="3797300" imgH="4978400" progId="Equation.3">
                    <p:embed/>
                    <p:pic>
                      <p:nvPicPr>
                        <p:cNvPr id="0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676"/>
                          <a:ext cx="228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435" name="Object 67">
              <a:extLst>
                <a:ext uri="{FF2B5EF4-FFF2-40B4-BE49-F238E27FC236}">
                  <a16:creationId xmlns:a16="http://schemas.microsoft.com/office/drawing/2014/main" id="{48E9A3C2-4D9F-6A13-67E2-986B5EC52EB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2" y="323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4102100" imgH="5270500" progId="Equation.3">
                    <p:embed/>
                  </p:oleObj>
                </mc:Choice>
                <mc:Fallback>
                  <p:oleObj name="Equation" r:id="rId17" imgW="4102100" imgH="5270500" progId="Equation.3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23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436" name="Object 68">
              <a:extLst>
                <a:ext uri="{FF2B5EF4-FFF2-40B4-BE49-F238E27FC236}">
                  <a16:creationId xmlns:a16="http://schemas.microsoft.com/office/drawing/2014/main" id="{AB15BC30-40A3-EC00-5CEA-F4984F1790C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5" y="2448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3797300" imgH="4978400" progId="Equation.3">
                    <p:embed/>
                  </p:oleObj>
                </mc:Choice>
                <mc:Fallback>
                  <p:oleObj name="Equation" r:id="rId19" imgW="3797300" imgH="4978400" progId="Equation.3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5" y="2448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437" name="Object 69">
              <a:extLst>
                <a:ext uri="{FF2B5EF4-FFF2-40B4-BE49-F238E27FC236}">
                  <a16:creationId xmlns:a16="http://schemas.microsoft.com/office/drawing/2014/main" id="{56E8A602-22C0-2D2C-D609-5C50CEC4963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84" y="2676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4102100" imgH="4978400" progId="Equation.3">
                    <p:embed/>
                  </p:oleObj>
                </mc:Choice>
                <mc:Fallback>
                  <p:oleObj name="Equation" r:id="rId21" imgW="4102100" imgH="4978400" progId="Equation.3">
                    <p:embed/>
                    <p:pic>
                      <p:nvPicPr>
                        <p:cNvPr id="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4" y="2676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438" name="Object 70">
              <a:extLst>
                <a:ext uri="{FF2B5EF4-FFF2-40B4-BE49-F238E27FC236}">
                  <a16:creationId xmlns:a16="http://schemas.microsoft.com/office/drawing/2014/main" id="{D22AAC43-9382-3465-24A4-8CE2DF6F5F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3" y="323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4102100" imgH="5270500" progId="Equation.3">
                    <p:embed/>
                  </p:oleObj>
                </mc:Choice>
                <mc:Fallback>
                  <p:oleObj name="Equation" r:id="rId23" imgW="4102100" imgH="5270500" progId="Equation.3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3" y="323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439" name="Text Box 71">
              <a:extLst>
                <a:ext uri="{FF2B5EF4-FFF2-40B4-BE49-F238E27FC236}">
                  <a16:creationId xmlns:a16="http://schemas.microsoft.com/office/drawing/2014/main" id="{A5DD07BC-16E4-BA5E-E551-EAB64FD31E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582"/>
              <a:ext cx="7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/>
                <a:t>Balancing</a:t>
              </a:r>
            </a:p>
            <a:p>
              <a:r>
                <a:rPr lang="en-US" altLang="en-US" sz="2000" i="0"/>
                <a:t>Network</a:t>
              </a:r>
            </a:p>
          </p:txBody>
        </p:sp>
        <p:sp>
          <p:nvSpPr>
            <p:cNvPr id="58440" name="Text Box 72">
              <a:extLst>
                <a:ext uri="{FF2B5EF4-FFF2-40B4-BE49-F238E27FC236}">
                  <a16:creationId xmlns:a16="http://schemas.microsoft.com/office/drawing/2014/main" id="{3FAAECEC-08F5-0AF1-9837-985BCD043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3" y="3072"/>
              <a:ext cx="599" cy="26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k</a:t>
              </a:r>
              <a:r>
                <a:rPr lang="en-US" altLang="en-US" sz="2000" i="0"/>
                <a:t> faults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722" name="Group 26">
            <a:extLst>
              <a:ext uri="{FF2B5EF4-FFF2-40B4-BE49-F238E27FC236}">
                <a16:creationId xmlns:a16="http://schemas.microsoft.com/office/drawing/2014/main" id="{14BA5265-CC5A-260C-B436-FB10A2B210DE}"/>
              </a:ext>
            </a:extLst>
          </p:cNvPr>
          <p:cNvGrpSpPr>
            <a:grpSpLocks/>
          </p:cNvGrpSpPr>
          <p:nvPr/>
        </p:nvGrpSpPr>
        <p:grpSpPr bwMode="auto">
          <a:xfrm>
            <a:off x="2287588" y="3352800"/>
            <a:ext cx="3200400" cy="2041525"/>
            <a:chOff x="1441" y="2112"/>
            <a:chExt cx="2016" cy="1286"/>
          </a:xfrm>
        </p:grpSpPr>
        <p:sp>
          <p:nvSpPr>
            <p:cNvPr id="285723" name="Rectangle 27">
              <a:extLst>
                <a:ext uri="{FF2B5EF4-FFF2-40B4-BE49-F238E27FC236}">
                  <a16:creationId xmlns:a16="http://schemas.microsoft.com/office/drawing/2014/main" id="{4C755F4D-3951-1526-78F2-B34AEA3FE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" y="2112"/>
              <a:ext cx="2016" cy="128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24" name="Rectangle 28">
              <a:extLst>
                <a:ext uri="{FF2B5EF4-FFF2-40B4-BE49-F238E27FC236}">
                  <a16:creationId xmlns:a16="http://schemas.microsoft.com/office/drawing/2014/main" id="{6847437E-476B-7B8F-AFAE-5FEB6D382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5725" name="Rectangle 29">
              <a:extLst>
                <a:ext uri="{FF2B5EF4-FFF2-40B4-BE49-F238E27FC236}">
                  <a16:creationId xmlns:a16="http://schemas.microsoft.com/office/drawing/2014/main" id="{B4F5EE63-8AB3-710B-AA68-A19560C8E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5726" name="Rectangle 30">
              <a:extLst>
                <a:ext uri="{FF2B5EF4-FFF2-40B4-BE49-F238E27FC236}">
                  <a16:creationId xmlns:a16="http://schemas.microsoft.com/office/drawing/2014/main" id="{F95507B6-35AB-65E8-B064-9A49BD240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5727" name="Rectangle 31">
              <a:extLst>
                <a:ext uri="{FF2B5EF4-FFF2-40B4-BE49-F238E27FC236}">
                  <a16:creationId xmlns:a16="http://schemas.microsoft.com/office/drawing/2014/main" id="{26EBD6C1-EE2F-E512-B2A5-25822BF9C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5728" name="Rectangle 32">
              <a:extLst>
                <a:ext uri="{FF2B5EF4-FFF2-40B4-BE49-F238E27FC236}">
                  <a16:creationId xmlns:a16="http://schemas.microsoft.com/office/drawing/2014/main" id="{65DE23B7-F5F9-8068-0622-BA4A497AB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85729" name="Rectangle 33">
              <a:extLst>
                <a:ext uri="{FF2B5EF4-FFF2-40B4-BE49-F238E27FC236}">
                  <a16:creationId xmlns:a16="http://schemas.microsoft.com/office/drawing/2014/main" id="{EEC886D8-7EB3-E551-5E45-0E1C62D48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</p:grpSp>
      <p:sp>
        <p:nvSpPr>
          <p:cNvPr id="285706" name="Rectangle 10">
            <a:extLst>
              <a:ext uri="{FF2B5EF4-FFF2-40B4-BE49-F238E27FC236}">
                <a16:creationId xmlns:a16="http://schemas.microsoft.com/office/drawing/2014/main" id="{E23B78E3-5F8B-7570-2FF7-EF31315AE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Networks</a:t>
            </a:r>
          </a:p>
        </p:txBody>
      </p:sp>
      <p:sp>
        <p:nvSpPr>
          <p:cNvPr id="285707" name="Text Box 11">
            <a:extLst>
              <a:ext uri="{FF2B5EF4-FFF2-40B4-BE49-F238E27FC236}">
                <a16:creationId xmlns:a16="http://schemas.microsoft.com/office/drawing/2014/main" id="{69267676-5917-7713-F7BD-DD06CE733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524000"/>
            <a:ext cx="595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0"/>
              <a:t>Data structure for multiprocessor coordination</a:t>
            </a:r>
            <a:endParaRPr lang="en-US" altLang="en-US"/>
          </a:p>
          <a:p>
            <a:r>
              <a:rPr lang="en-US" altLang="en-US" sz="2000">
                <a:solidFill>
                  <a:srgbClr val="009900"/>
                </a:solidFill>
              </a:rPr>
              <a:t>Aspnes, Herlihy &amp; Shavit </a:t>
            </a:r>
            <a:r>
              <a:rPr lang="en-US" altLang="en-US" sz="2000" i="0">
                <a:solidFill>
                  <a:srgbClr val="009900"/>
                </a:solidFill>
              </a:rPr>
              <a:t>(1991)</a:t>
            </a:r>
            <a:endParaRPr lang="en-US" altLang="en-US" i="0"/>
          </a:p>
        </p:txBody>
      </p:sp>
      <p:grpSp>
        <p:nvGrpSpPr>
          <p:cNvPr id="285708" name="Group 12">
            <a:extLst>
              <a:ext uri="{FF2B5EF4-FFF2-40B4-BE49-F238E27FC236}">
                <a16:creationId xmlns:a16="http://schemas.microsoft.com/office/drawing/2014/main" id="{4A243A4A-C588-93C4-2AA9-F28C46B8C57F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608513"/>
            <a:ext cx="1296988" cy="419100"/>
            <a:chOff x="1343" y="2903"/>
            <a:chExt cx="817" cy="264"/>
          </a:xfrm>
        </p:grpSpPr>
        <p:graphicFrame>
          <p:nvGraphicFramePr>
            <p:cNvPr id="285709" name="Object 13">
              <a:extLst>
                <a:ext uri="{FF2B5EF4-FFF2-40B4-BE49-F238E27FC236}">
                  <a16:creationId xmlns:a16="http://schemas.microsoft.com/office/drawing/2014/main" id="{8B0C9C31-61FE-38AB-FC35-294E73C858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3" y="2903"/>
            <a:ext cx="189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797300" imgH="5270500" progId="Equation.3">
                    <p:embed/>
                  </p:oleObj>
                </mc:Choice>
                <mc:Fallback>
                  <p:oleObj name="Equation" r:id="rId2" imgW="3797300" imgH="52705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" y="2903"/>
                          <a:ext cx="189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5710" name="Line 14">
              <a:extLst>
                <a:ext uri="{FF2B5EF4-FFF2-40B4-BE49-F238E27FC236}">
                  <a16:creationId xmlns:a16="http://schemas.microsoft.com/office/drawing/2014/main" id="{C7D7BDAF-404E-DEFA-5594-AA12852B8F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0" y="3024"/>
              <a:ext cx="5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5711" name="Group 15">
            <a:extLst>
              <a:ext uri="{FF2B5EF4-FFF2-40B4-BE49-F238E27FC236}">
                <a16:creationId xmlns:a16="http://schemas.microsoft.com/office/drawing/2014/main" id="{876CE39C-0F2B-D9E2-5672-B39B6617B733}"/>
              </a:ext>
            </a:extLst>
          </p:cNvPr>
          <p:cNvGrpSpPr>
            <a:grpSpLocks/>
          </p:cNvGrpSpPr>
          <p:nvPr/>
        </p:nvGrpSpPr>
        <p:grpSpPr bwMode="auto">
          <a:xfrm>
            <a:off x="2744788" y="4191000"/>
            <a:ext cx="914400" cy="838200"/>
            <a:chOff x="2160" y="2640"/>
            <a:chExt cx="576" cy="528"/>
          </a:xfrm>
        </p:grpSpPr>
        <p:sp>
          <p:nvSpPr>
            <p:cNvPr id="285712" name="Line 16">
              <a:extLst>
                <a:ext uri="{FF2B5EF4-FFF2-40B4-BE49-F238E27FC236}">
                  <a16:creationId xmlns:a16="http://schemas.microsoft.com/office/drawing/2014/main" id="{11F60A5F-C4AD-F617-5A64-89C2664304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2640"/>
              <a:ext cx="2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13" name="Rectangle 17">
              <a:extLst>
                <a:ext uri="{FF2B5EF4-FFF2-40B4-BE49-F238E27FC236}">
                  <a16:creationId xmlns:a16="http://schemas.microsoft.com/office/drawing/2014/main" id="{A508C436-8E3A-08B7-A896-30AB4D262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grpSp>
        <p:nvGrpSpPr>
          <p:cNvPr id="285714" name="Group 18">
            <a:extLst>
              <a:ext uri="{FF2B5EF4-FFF2-40B4-BE49-F238E27FC236}">
                <a16:creationId xmlns:a16="http://schemas.microsoft.com/office/drawing/2014/main" id="{E747969C-301A-6CA2-4B37-BCA5E3E056F5}"/>
              </a:ext>
            </a:extLst>
          </p:cNvPr>
          <p:cNvGrpSpPr>
            <a:grpSpLocks/>
          </p:cNvGrpSpPr>
          <p:nvPr/>
        </p:nvGrpSpPr>
        <p:grpSpPr bwMode="auto">
          <a:xfrm>
            <a:off x="4573588" y="3733800"/>
            <a:ext cx="2438400" cy="457200"/>
            <a:chOff x="3312" y="2352"/>
            <a:chExt cx="1536" cy="288"/>
          </a:xfrm>
        </p:grpSpPr>
        <p:graphicFrame>
          <p:nvGraphicFramePr>
            <p:cNvPr id="285715" name="Object 19">
              <a:extLst>
                <a:ext uri="{FF2B5EF4-FFF2-40B4-BE49-F238E27FC236}">
                  <a16:creationId xmlns:a16="http://schemas.microsoft.com/office/drawing/2014/main" id="{B6CF83AE-0E1D-9F40-CD59-088A06C717D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16" y="2375"/>
            <a:ext cx="632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585700" imgH="5270500" progId="Equation.3">
                    <p:embed/>
                  </p:oleObj>
                </mc:Choice>
                <mc:Fallback>
                  <p:oleObj name="Equation" r:id="rId4" imgW="12585700" imgH="527050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6" y="2375"/>
                          <a:ext cx="632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5716" name="Line 20">
              <a:extLst>
                <a:ext uri="{FF2B5EF4-FFF2-40B4-BE49-F238E27FC236}">
                  <a16:creationId xmlns:a16="http://schemas.microsoft.com/office/drawing/2014/main" id="{BA43AA24-846A-2D9B-57E4-2A572A5CAE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496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17" name="Rectangle 21">
              <a:extLst>
                <a:ext uri="{FF2B5EF4-FFF2-40B4-BE49-F238E27FC236}">
                  <a16:creationId xmlns:a16="http://schemas.microsoft.com/office/drawing/2014/main" id="{EAEB0189-5747-0C2B-299A-03D57FD87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grpSp>
        <p:nvGrpSpPr>
          <p:cNvPr id="285718" name="Group 22">
            <a:extLst>
              <a:ext uri="{FF2B5EF4-FFF2-40B4-BE49-F238E27FC236}">
                <a16:creationId xmlns:a16="http://schemas.microsoft.com/office/drawing/2014/main" id="{698887AC-94F9-AC62-8361-09A389272EBE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3733800"/>
            <a:ext cx="914400" cy="457200"/>
            <a:chOff x="2736" y="2352"/>
            <a:chExt cx="576" cy="288"/>
          </a:xfrm>
        </p:grpSpPr>
        <p:sp>
          <p:nvSpPr>
            <p:cNvPr id="285719" name="Rectangle 23">
              <a:extLst>
                <a:ext uri="{FF2B5EF4-FFF2-40B4-BE49-F238E27FC236}">
                  <a16:creationId xmlns:a16="http://schemas.microsoft.com/office/drawing/2014/main" id="{DDF7BFFB-B341-F713-638D-85ABDB95E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285720" name="Line 24">
              <a:extLst>
                <a:ext uri="{FF2B5EF4-FFF2-40B4-BE49-F238E27FC236}">
                  <a16:creationId xmlns:a16="http://schemas.microsoft.com/office/drawing/2014/main" id="{FA0FE7FF-D9AF-4A3F-CB13-DFC9BCC08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9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5721" name="Text Box 25">
            <a:extLst>
              <a:ext uri="{FF2B5EF4-FFF2-40B4-BE49-F238E27FC236}">
                <a16:creationId xmlns:a16="http://schemas.microsoft.com/office/drawing/2014/main" id="{16624F94-03BC-12A4-857E-8A9E5528D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56275"/>
            <a:ext cx="3209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rgbClr val="FF0000"/>
                </a:solidFill>
              </a:rPr>
              <a:t>concurrent data structure</a:t>
            </a:r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A878DB73-2D40-D9BD-7056-A9C030C6E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6289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i="0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A43C04F5-E509-40DB-2781-D0B91AD53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19400"/>
            <a:ext cx="1981200" cy="17526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16471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sz="2800" i="0"/>
          </a:p>
        </p:txBody>
      </p:sp>
      <p:sp>
        <p:nvSpPr>
          <p:cNvPr id="59397" name="Line 5">
            <a:extLst>
              <a:ext uri="{FF2B5EF4-FFF2-40B4-BE49-F238E27FC236}">
                <a16:creationId xmlns:a16="http://schemas.microsoft.com/office/drawing/2014/main" id="{AB160321-8FBE-7441-8997-D06FC5601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048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Line 6">
            <a:extLst>
              <a:ext uri="{FF2B5EF4-FFF2-40B4-BE49-F238E27FC236}">
                <a16:creationId xmlns:a16="http://schemas.microsoft.com/office/drawing/2014/main" id="{38800E31-240C-9CD4-2C38-4969ABC868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429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Line 7">
            <a:extLst>
              <a:ext uri="{FF2B5EF4-FFF2-40B4-BE49-F238E27FC236}">
                <a16:creationId xmlns:a16="http://schemas.microsoft.com/office/drawing/2014/main" id="{1CBD0776-68CA-06B6-7FE0-D7CFBD150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343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400" name="Object 8">
            <a:extLst>
              <a:ext uri="{FF2B5EF4-FFF2-40B4-BE49-F238E27FC236}">
                <a16:creationId xmlns:a16="http://schemas.microsoft.com/office/drawing/2014/main" id="{1BF08EBA-1317-1CBA-169D-80627082C1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3505200"/>
          <a:ext cx="2682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52600" imgH="4394200" progId="Equation.3">
                  <p:embed/>
                </p:oleObj>
              </mc:Choice>
              <mc:Fallback>
                <p:oleObj name="Equation" r:id="rId2" imgW="1752600" imgH="4394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505200"/>
                        <a:ext cx="2682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1" name="Text Box 9">
            <a:extLst>
              <a:ext uri="{FF2B5EF4-FFF2-40B4-BE49-F238E27FC236}">
                <a16:creationId xmlns:a16="http://schemas.microsoft.com/office/drawing/2014/main" id="{9D196D8B-7828-27BB-64E7-90AA4D1F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05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i="0"/>
              <a:t>Two </a:t>
            </a:r>
            <a:r>
              <a:rPr lang="en-US" altLang="en-US" i="0">
                <a:solidFill>
                  <a:srgbClr val="009900"/>
                </a:solidFill>
              </a:rPr>
              <a:t>identical</a:t>
            </a:r>
            <a:r>
              <a:rPr lang="en-US" altLang="en-US" i="0"/>
              <a:t> balancing networks, given same inputs:</a:t>
            </a:r>
          </a:p>
        </p:txBody>
      </p:sp>
      <p:sp>
        <p:nvSpPr>
          <p:cNvPr id="59402" name="Line 10">
            <a:extLst>
              <a:ext uri="{FF2B5EF4-FFF2-40B4-BE49-F238E27FC236}">
                <a16:creationId xmlns:a16="http://schemas.microsoft.com/office/drawing/2014/main" id="{F2D37F8D-A1F6-2BF7-BC61-2BFD24611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048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Line 11">
            <a:extLst>
              <a:ext uri="{FF2B5EF4-FFF2-40B4-BE49-F238E27FC236}">
                <a16:creationId xmlns:a16="http://schemas.microsoft.com/office/drawing/2014/main" id="{8872E689-57AD-F23D-1647-B501FA29D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429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Line 12">
            <a:extLst>
              <a:ext uri="{FF2B5EF4-FFF2-40B4-BE49-F238E27FC236}">
                <a16:creationId xmlns:a16="http://schemas.microsoft.com/office/drawing/2014/main" id="{1A3377F4-179B-BB33-D1A1-8942C999B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343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405" name="Object 13">
            <a:extLst>
              <a:ext uri="{FF2B5EF4-FFF2-40B4-BE49-F238E27FC236}">
                <a16:creationId xmlns:a16="http://schemas.microsoft.com/office/drawing/2014/main" id="{520DFF82-D286-D6E7-0DF6-F578F7537C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3505200"/>
          <a:ext cx="2682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2600" imgH="4394200" progId="Equation.3">
                  <p:embed/>
                </p:oleObj>
              </mc:Choice>
              <mc:Fallback>
                <p:oleObj name="Equation" r:id="rId4" imgW="1752600" imgH="4394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2682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6" name="Object 14">
            <a:extLst>
              <a:ext uri="{FF2B5EF4-FFF2-40B4-BE49-F238E27FC236}">
                <a16:creationId xmlns:a16="http://schemas.microsoft.com/office/drawing/2014/main" id="{5B029444-B911-A243-45C5-7762B0E95E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463" y="2819400"/>
          <a:ext cx="33496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05200" imgH="4978400" progId="Equation.3">
                  <p:embed/>
                </p:oleObj>
              </mc:Choice>
              <mc:Fallback>
                <p:oleObj name="Equation" r:id="rId5" imgW="3505200" imgH="49784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2819400"/>
                        <a:ext cx="33496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7" name="Rectangle 15">
            <a:extLst>
              <a:ext uri="{FF2B5EF4-FFF2-40B4-BE49-F238E27FC236}">
                <a16:creationId xmlns:a16="http://schemas.microsoft.com/office/drawing/2014/main" id="{049FCFAA-2F4F-0739-4C14-BF7B3C300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19400"/>
            <a:ext cx="1981200" cy="17526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16471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59408" name="Line 16">
            <a:extLst>
              <a:ext uri="{FF2B5EF4-FFF2-40B4-BE49-F238E27FC236}">
                <a16:creationId xmlns:a16="http://schemas.microsoft.com/office/drawing/2014/main" id="{E7C08191-AAF1-0CF9-07D5-DFCDD05349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3048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7">
            <a:extLst>
              <a:ext uri="{FF2B5EF4-FFF2-40B4-BE49-F238E27FC236}">
                <a16:creationId xmlns:a16="http://schemas.microsoft.com/office/drawing/2014/main" id="{455D0B0C-0D0D-6070-9213-8616A7F82C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3429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8">
            <a:extLst>
              <a:ext uri="{FF2B5EF4-FFF2-40B4-BE49-F238E27FC236}">
                <a16:creationId xmlns:a16="http://schemas.microsoft.com/office/drawing/2014/main" id="{B2CDDDB8-8064-D258-912A-DAAC640D00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4343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411" name="Object 19">
            <a:extLst>
              <a:ext uri="{FF2B5EF4-FFF2-40B4-BE49-F238E27FC236}">
                <a16:creationId xmlns:a16="http://schemas.microsoft.com/office/drawing/2014/main" id="{F0CE0424-5260-C7BE-0824-6C9964F21F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48600" y="3505200"/>
          <a:ext cx="2682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52600" imgH="4394200" progId="Equation.3">
                  <p:embed/>
                </p:oleObj>
              </mc:Choice>
              <mc:Fallback>
                <p:oleObj name="Equation" r:id="rId7" imgW="1752600" imgH="4394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505200"/>
                        <a:ext cx="2682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12" name="Line 20">
            <a:extLst>
              <a:ext uri="{FF2B5EF4-FFF2-40B4-BE49-F238E27FC236}">
                <a16:creationId xmlns:a16="http://schemas.microsoft.com/office/drawing/2014/main" id="{2021735C-F8C2-4E6F-5927-9294F2141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048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Line 21">
            <a:extLst>
              <a:ext uri="{FF2B5EF4-FFF2-40B4-BE49-F238E27FC236}">
                <a16:creationId xmlns:a16="http://schemas.microsoft.com/office/drawing/2014/main" id="{A93A0108-C611-B9BA-54BC-DFD048061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429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2">
            <a:extLst>
              <a:ext uri="{FF2B5EF4-FFF2-40B4-BE49-F238E27FC236}">
                <a16:creationId xmlns:a16="http://schemas.microsoft.com/office/drawing/2014/main" id="{D0A3F0A1-7A1B-431F-C0AA-CA349985A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343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415" name="Object 23">
            <a:extLst>
              <a:ext uri="{FF2B5EF4-FFF2-40B4-BE49-F238E27FC236}">
                <a16:creationId xmlns:a16="http://schemas.microsoft.com/office/drawing/2014/main" id="{FE1D12F2-6608-6C39-91C5-8B0DA97DE3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3505200"/>
          <a:ext cx="2682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52600" imgH="4394200" progId="Equation.3">
                  <p:embed/>
                </p:oleObj>
              </mc:Choice>
              <mc:Fallback>
                <p:oleObj name="Equation" r:id="rId8" imgW="1752600" imgH="4394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505200"/>
                        <a:ext cx="2682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16" name="Object 24">
            <a:extLst>
              <a:ext uri="{FF2B5EF4-FFF2-40B4-BE49-F238E27FC236}">
                <a16:creationId xmlns:a16="http://schemas.microsoft.com/office/drawing/2014/main" id="{1F341945-F36F-096C-7672-D563849073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3181350"/>
          <a:ext cx="3619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797300" imgH="4978400" progId="Equation.3">
                  <p:embed/>
                </p:oleObj>
              </mc:Choice>
              <mc:Fallback>
                <p:oleObj name="Equation" r:id="rId9" imgW="3797300" imgH="4978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181350"/>
                        <a:ext cx="3619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17" name="Object 25">
            <a:extLst>
              <a:ext uri="{FF2B5EF4-FFF2-40B4-BE49-F238E27FC236}">
                <a16:creationId xmlns:a16="http://schemas.microsoft.com/office/drawing/2014/main" id="{04F668D9-3178-8C51-1DAA-7A2BBBBCF9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4064000"/>
          <a:ext cx="3921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102100" imgH="5270500" progId="Equation.3">
                  <p:embed/>
                </p:oleObj>
              </mc:Choice>
              <mc:Fallback>
                <p:oleObj name="Equation" r:id="rId11" imgW="4102100" imgH="52705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064000"/>
                        <a:ext cx="3921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18" name="Object 26">
            <a:extLst>
              <a:ext uri="{FF2B5EF4-FFF2-40B4-BE49-F238E27FC236}">
                <a16:creationId xmlns:a16="http://schemas.microsoft.com/office/drawing/2014/main" id="{CEEB3038-5CAB-C796-0668-959DB60103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0775" y="2819400"/>
          <a:ext cx="3635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797300" imgH="4978400" progId="Equation.3">
                  <p:embed/>
                </p:oleObj>
              </mc:Choice>
              <mc:Fallback>
                <p:oleObj name="Equation" r:id="rId13" imgW="3797300" imgH="49784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2819400"/>
                        <a:ext cx="363538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19" name="Object 27">
            <a:extLst>
              <a:ext uri="{FF2B5EF4-FFF2-40B4-BE49-F238E27FC236}">
                <a16:creationId xmlns:a16="http://schemas.microsoft.com/office/drawing/2014/main" id="{71D6E0BB-F7E1-E003-2CD3-20ADA08508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43313" y="3181350"/>
          <a:ext cx="3905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102100" imgH="4978400" progId="Equation.3">
                  <p:embed/>
                </p:oleObj>
              </mc:Choice>
              <mc:Fallback>
                <p:oleObj name="Equation" r:id="rId15" imgW="4102100" imgH="4978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3181350"/>
                        <a:ext cx="3905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0" name="Object 28">
            <a:extLst>
              <a:ext uri="{FF2B5EF4-FFF2-40B4-BE49-F238E27FC236}">
                <a16:creationId xmlns:a16="http://schemas.microsoft.com/office/drawing/2014/main" id="{BD6A0483-1EF5-1A6F-D841-D70AEB81AE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4064000"/>
          <a:ext cx="3921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102100" imgH="5270500" progId="Equation.3">
                  <p:embed/>
                </p:oleObj>
              </mc:Choice>
              <mc:Fallback>
                <p:oleObj name="Equation" r:id="rId17" imgW="4102100" imgH="52705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064000"/>
                        <a:ext cx="3921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1" name="Object 29">
            <a:extLst>
              <a:ext uri="{FF2B5EF4-FFF2-40B4-BE49-F238E27FC236}">
                <a16:creationId xmlns:a16="http://schemas.microsoft.com/office/drawing/2014/main" id="{2A742751-87C1-1A12-AD9E-F38D1E5EA5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3313" y="2819400"/>
          <a:ext cx="33496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505200" imgH="4978400" progId="Equation.3">
                  <p:embed/>
                </p:oleObj>
              </mc:Choice>
              <mc:Fallback>
                <p:oleObj name="Equation" r:id="rId19" imgW="3505200" imgH="49784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313" y="2819400"/>
                        <a:ext cx="33496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2" name="Object 30">
            <a:extLst>
              <a:ext uri="{FF2B5EF4-FFF2-40B4-BE49-F238E27FC236}">
                <a16:creationId xmlns:a16="http://schemas.microsoft.com/office/drawing/2014/main" id="{DE79EEE2-CA7E-BAB1-4654-374932032F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95850" y="3181350"/>
          <a:ext cx="3619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797300" imgH="4978400" progId="Equation.3">
                  <p:embed/>
                </p:oleObj>
              </mc:Choice>
              <mc:Fallback>
                <p:oleObj name="Equation" r:id="rId20" imgW="3797300" imgH="49784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181350"/>
                        <a:ext cx="3619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3" name="Object 31">
            <a:extLst>
              <a:ext uri="{FF2B5EF4-FFF2-40B4-BE49-F238E27FC236}">
                <a16:creationId xmlns:a16="http://schemas.microsoft.com/office/drawing/2014/main" id="{2A0F4CB7-0E87-1ECB-CC37-59BCA59252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95850" y="4064000"/>
          <a:ext cx="3921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102100" imgH="5270500" progId="Equation.3">
                  <p:embed/>
                </p:oleObj>
              </mc:Choice>
              <mc:Fallback>
                <p:oleObj name="Equation" r:id="rId21" imgW="4102100" imgH="52705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4064000"/>
                        <a:ext cx="3921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4" name="Object 32">
            <a:extLst>
              <a:ext uri="{FF2B5EF4-FFF2-40B4-BE49-F238E27FC236}">
                <a16:creationId xmlns:a16="http://schemas.microsoft.com/office/drawing/2014/main" id="{54D7811A-5BBC-1244-8A37-A34D51B786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70863" y="2819400"/>
          <a:ext cx="3635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797300" imgH="4978400" progId="Equation.3">
                  <p:embed/>
                </p:oleObj>
              </mc:Choice>
              <mc:Fallback>
                <p:oleObj name="Equation" r:id="rId22" imgW="3797300" imgH="49784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0863" y="2819400"/>
                        <a:ext cx="36353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5" name="Object 33">
            <a:extLst>
              <a:ext uri="{FF2B5EF4-FFF2-40B4-BE49-F238E27FC236}">
                <a16:creationId xmlns:a16="http://schemas.microsoft.com/office/drawing/2014/main" id="{77C8EC1E-7C23-004E-EF1E-9111B6520E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53400" y="3181350"/>
          <a:ext cx="3905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102100" imgH="4978400" progId="Equation.3">
                  <p:embed/>
                </p:oleObj>
              </mc:Choice>
              <mc:Fallback>
                <p:oleObj name="Equation" r:id="rId24" imgW="4102100" imgH="49784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3181350"/>
                        <a:ext cx="3905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6" name="Object 34">
            <a:extLst>
              <a:ext uri="{FF2B5EF4-FFF2-40B4-BE49-F238E27FC236}">
                <a16:creationId xmlns:a16="http://schemas.microsoft.com/office/drawing/2014/main" id="{56AA6BB3-AC91-ACB0-F2D0-6F094C52C9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67688" y="4064000"/>
          <a:ext cx="39211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4102100" imgH="5270500" progId="Equation.3">
                  <p:embed/>
                </p:oleObj>
              </mc:Choice>
              <mc:Fallback>
                <p:oleObj name="Equation" r:id="rId26" imgW="4102100" imgH="52705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7688" y="4064000"/>
                        <a:ext cx="392112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427" name="Group 35">
            <a:extLst>
              <a:ext uri="{FF2B5EF4-FFF2-40B4-BE49-F238E27FC236}">
                <a16:creationId xmlns:a16="http://schemas.microsoft.com/office/drawing/2014/main" id="{B6143FCF-6873-FAA0-9F83-9197EBDE8D48}"/>
              </a:ext>
            </a:extLst>
          </p:cNvPr>
          <p:cNvGrpSpPr>
            <a:grpSpLocks/>
          </p:cNvGrpSpPr>
          <p:nvPr/>
        </p:nvGrpSpPr>
        <p:grpSpPr bwMode="auto">
          <a:xfrm>
            <a:off x="3514725" y="5600700"/>
            <a:ext cx="1981200" cy="609600"/>
            <a:chOff x="2214" y="3528"/>
            <a:chExt cx="1248" cy="384"/>
          </a:xfrm>
        </p:grpSpPr>
        <p:sp>
          <p:nvSpPr>
            <p:cNvPr id="59428" name="Rectangle 36">
              <a:extLst>
                <a:ext uri="{FF2B5EF4-FFF2-40B4-BE49-F238E27FC236}">
                  <a16:creationId xmlns:a16="http://schemas.microsoft.com/office/drawing/2014/main" id="{33629254-67F7-775D-E903-B53A38E6A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3528"/>
              <a:ext cx="1248" cy="3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9429" name="Object 37">
              <a:extLst>
                <a:ext uri="{FF2B5EF4-FFF2-40B4-BE49-F238E27FC236}">
                  <a16:creationId xmlns:a16="http://schemas.microsoft.com/office/drawing/2014/main" id="{B1778901-AEE6-8DCA-4E5A-C85FC3890A0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09" y="3576"/>
            <a:ext cx="1078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16090900" imgH="4686300" progId="Equation.3">
                    <p:embed/>
                  </p:oleObj>
                </mc:Choice>
                <mc:Fallback>
                  <p:oleObj name="Equation" r:id="rId28" imgW="16090900" imgH="468630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9" y="3576"/>
                          <a:ext cx="1078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9430" name="Group 38">
            <a:extLst>
              <a:ext uri="{FF2B5EF4-FFF2-40B4-BE49-F238E27FC236}">
                <a16:creationId xmlns:a16="http://schemas.microsoft.com/office/drawing/2014/main" id="{E3D2F360-5808-32AF-9175-80FF5BBF3371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572000"/>
            <a:ext cx="4953000" cy="1028700"/>
            <a:chOff x="2304" y="2880"/>
            <a:chExt cx="3120" cy="648"/>
          </a:xfrm>
        </p:grpSpPr>
        <p:sp>
          <p:nvSpPr>
            <p:cNvPr id="59431" name="AutoShape 39">
              <a:extLst>
                <a:ext uri="{FF2B5EF4-FFF2-40B4-BE49-F238E27FC236}">
                  <a16:creationId xmlns:a16="http://schemas.microsoft.com/office/drawing/2014/main" id="{BD0ADC51-740F-951C-4201-5F5C59FE3AFD}"/>
                </a:ext>
              </a:extLst>
            </p:cNvPr>
            <p:cNvSpPr>
              <a:spLocks/>
            </p:cNvSpPr>
            <p:nvPr/>
          </p:nvSpPr>
          <p:spPr bwMode="auto">
            <a:xfrm rot="-5383961">
              <a:off x="2363" y="2821"/>
              <a:ext cx="145" cy="263"/>
            </a:xfrm>
            <a:prstGeom prst="leftBrace">
              <a:avLst>
                <a:gd name="adj1" fmla="val 1511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2" name="AutoShape 40">
              <a:extLst>
                <a:ext uri="{FF2B5EF4-FFF2-40B4-BE49-F238E27FC236}">
                  <a16:creationId xmlns:a16="http://schemas.microsoft.com/office/drawing/2014/main" id="{94A1D41F-DC52-DCA2-7F7E-08D7E24D87D9}"/>
                </a:ext>
              </a:extLst>
            </p:cNvPr>
            <p:cNvSpPr>
              <a:spLocks/>
            </p:cNvSpPr>
            <p:nvPr/>
          </p:nvSpPr>
          <p:spPr bwMode="auto">
            <a:xfrm rot="-5383961">
              <a:off x="5220" y="2821"/>
              <a:ext cx="145" cy="263"/>
            </a:xfrm>
            <a:prstGeom prst="leftBrace">
              <a:avLst>
                <a:gd name="adj1" fmla="val 1511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3" name="Line 41">
              <a:extLst>
                <a:ext uri="{FF2B5EF4-FFF2-40B4-BE49-F238E27FC236}">
                  <a16:creationId xmlns:a16="http://schemas.microsoft.com/office/drawing/2014/main" id="{DB5A0303-012F-1C48-AB38-08FD9588F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6" y="3026"/>
              <a:ext cx="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4" name="Line 42">
              <a:extLst>
                <a:ext uri="{FF2B5EF4-FFF2-40B4-BE49-F238E27FC236}">
                  <a16:creationId xmlns:a16="http://schemas.microsoft.com/office/drawing/2014/main" id="{690B5C60-0479-7D66-A55E-15C11CAE93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3311"/>
              <a:ext cx="2408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5" name="Line 43">
              <a:extLst>
                <a:ext uri="{FF2B5EF4-FFF2-40B4-BE49-F238E27FC236}">
                  <a16:creationId xmlns:a16="http://schemas.microsoft.com/office/drawing/2014/main" id="{0A56A4A1-EFC8-7C71-B798-4AF4673CBC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9" y="3336"/>
              <a:ext cx="1" cy="192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6" name="Line 44">
              <a:extLst>
                <a:ext uri="{FF2B5EF4-FFF2-40B4-BE49-F238E27FC236}">
                  <a16:creationId xmlns:a16="http://schemas.microsoft.com/office/drawing/2014/main" id="{90CADD99-B1A0-380F-8DFB-2C092C929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8" y="3026"/>
              <a:ext cx="0" cy="28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7" name="Line 45">
              <a:extLst>
                <a:ext uri="{FF2B5EF4-FFF2-40B4-BE49-F238E27FC236}">
                  <a16:creationId xmlns:a16="http://schemas.microsoft.com/office/drawing/2014/main" id="{3901598B-32DA-28C9-43B1-324F89E5F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0" y="3048"/>
              <a:ext cx="0" cy="264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8" name="Line 46">
              <a:extLst>
                <a:ext uri="{FF2B5EF4-FFF2-40B4-BE49-F238E27FC236}">
                  <a16:creationId xmlns:a16="http://schemas.microsoft.com/office/drawing/2014/main" id="{BB9BD04D-9F4E-A3BA-CB26-144E3BA65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312"/>
              <a:ext cx="240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Line 47">
              <a:extLst>
                <a:ext uri="{FF2B5EF4-FFF2-40B4-BE49-F238E27FC236}">
                  <a16:creationId xmlns:a16="http://schemas.microsoft.com/office/drawing/2014/main" id="{A3F5CACE-BCC3-49F6-1958-7612C3EAE0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336"/>
              <a:ext cx="0" cy="192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41" name="Rectangle 49">
            <a:extLst>
              <a:ext uri="{FF2B5EF4-FFF2-40B4-BE49-F238E27FC236}">
                <a16:creationId xmlns:a16="http://schemas.microsoft.com/office/drawing/2014/main" id="{F9C4572E-2108-3380-A73C-2489F7AC4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Error Bound</a:t>
            </a:r>
          </a:p>
        </p:txBody>
      </p:sp>
      <p:sp>
        <p:nvSpPr>
          <p:cNvPr id="59442" name="Oval 50">
            <a:extLst>
              <a:ext uri="{FF2B5EF4-FFF2-40B4-BE49-F238E27FC236}">
                <a16:creationId xmlns:a16="http://schemas.microsoft.com/office/drawing/2014/main" id="{8BE65B17-258C-312C-7E4F-E2E72AEC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352800"/>
            <a:ext cx="12954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k </a:t>
            </a:r>
            <a:r>
              <a:rPr lang="en-US" altLang="en-US" i="0"/>
              <a:t>faults</a:t>
            </a:r>
          </a:p>
        </p:txBody>
      </p:sp>
      <p:sp>
        <p:nvSpPr>
          <p:cNvPr id="59445" name="Oval 53">
            <a:extLst>
              <a:ext uri="{FF2B5EF4-FFF2-40B4-BE49-F238E27FC236}">
                <a16:creationId xmlns:a16="http://schemas.microsoft.com/office/drawing/2014/main" id="{88324F38-1E47-C397-A179-A0FFC458E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52800"/>
            <a:ext cx="1371600" cy="762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no faults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Oval 2">
            <a:extLst>
              <a:ext uri="{FF2B5EF4-FFF2-40B4-BE49-F238E27FC236}">
                <a16:creationId xmlns:a16="http://schemas.microsoft.com/office/drawing/2014/main" id="{794FAEAB-7116-164D-B367-0E9F32046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27" name="Oval 3">
            <a:extLst>
              <a:ext uri="{FF2B5EF4-FFF2-40B4-BE49-F238E27FC236}">
                <a16:creationId xmlns:a16="http://schemas.microsoft.com/office/drawing/2014/main" id="{5B557E08-F7F7-63ED-E804-FBDD5F6FB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384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28" name="Line 4">
            <a:extLst>
              <a:ext uri="{FF2B5EF4-FFF2-40B4-BE49-F238E27FC236}">
                <a16:creationId xmlns:a16="http://schemas.microsoft.com/office/drawing/2014/main" id="{9AC91497-BCA3-EB45-0D5C-1BA7CA4C29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9146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29" name="Oval 5">
            <a:extLst>
              <a:ext uri="{FF2B5EF4-FFF2-40B4-BE49-F238E27FC236}">
                <a16:creationId xmlns:a16="http://schemas.microsoft.com/office/drawing/2014/main" id="{E27CC28E-2876-9C46-0236-51DE39A4A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5694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0" name="Oval 6">
            <a:extLst>
              <a:ext uri="{FF2B5EF4-FFF2-40B4-BE49-F238E27FC236}">
                <a16:creationId xmlns:a16="http://schemas.microsoft.com/office/drawing/2014/main" id="{A9055D4D-D330-961A-3892-2BE15A8B7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765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1" name="Line 7">
            <a:extLst>
              <a:ext uri="{FF2B5EF4-FFF2-40B4-BE49-F238E27FC236}">
                <a16:creationId xmlns:a16="http://schemas.microsoft.com/office/drawing/2014/main" id="{681E392E-BD68-D3A9-23BC-2D8423DA74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8434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2" name="Line 8">
            <a:extLst>
              <a:ext uri="{FF2B5EF4-FFF2-40B4-BE49-F238E27FC236}">
                <a16:creationId xmlns:a16="http://schemas.microsoft.com/office/drawing/2014/main" id="{C9E09F50-5FA3-D200-AA3D-5569D1BA54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8512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3" name="Line 9">
            <a:extLst>
              <a:ext uri="{FF2B5EF4-FFF2-40B4-BE49-F238E27FC236}">
                <a16:creationId xmlns:a16="http://schemas.microsoft.com/office/drawing/2014/main" id="{9AAA89CE-7EDC-FB72-436F-6182154F5D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57721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4" name="Line 10">
            <a:extLst>
              <a:ext uri="{FF2B5EF4-FFF2-40B4-BE49-F238E27FC236}">
                <a16:creationId xmlns:a16="http://schemas.microsoft.com/office/drawing/2014/main" id="{C294F775-1F8D-CB8C-7369-0FB1FA741B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9194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5" name="Oval 11">
            <a:extLst>
              <a:ext uri="{FF2B5EF4-FFF2-40B4-BE49-F238E27FC236}">
                <a16:creationId xmlns:a16="http://schemas.microsoft.com/office/drawing/2014/main" id="{914CC053-9BD4-212B-4715-89D6A877D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6" name="Oval 12">
            <a:extLst>
              <a:ext uri="{FF2B5EF4-FFF2-40B4-BE49-F238E27FC236}">
                <a16:creationId xmlns:a16="http://schemas.microsoft.com/office/drawing/2014/main" id="{B90EDEEB-9FD6-6BC4-5CB8-CE118FCFC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432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7" name="Line 13">
            <a:extLst>
              <a:ext uri="{FF2B5EF4-FFF2-40B4-BE49-F238E27FC236}">
                <a16:creationId xmlns:a16="http://schemas.microsoft.com/office/drawing/2014/main" id="{CC8ED8AA-3B21-1A42-1782-176234D2C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8291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8" name="Oval 14">
            <a:extLst>
              <a:ext uri="{FF2B5EF4-FFF2-40B4-BE49-F238E27FC236}">
                <a16:creationId xmlns:a16="http://schemas.microsoft.com/office/drawing/2014/main" id="{11F25DE2-65A1-D146-82E9-681786BC1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56991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39" name="Oval 15">
            <a:extLst>
              <a:ext uri="{FF2B5EF4-FFF2-40B4-BE49-F238E27FC236}">
                <a16:creationId xmlns:a16="http://schemas.microsoft.com/office/drawing/2014/main" id="{FB32D5FA-C000-7486-3D56-77DD62095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65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40" name="Line 16">
            <a:extLst>
              <a:ext uri="{FF2B5EF4-FFF2-40B4-BE49-F238E27FC236}">
                <a16:creationId xmlns:a16="http://schemas.microsoft.com/office/drawing/2014/main" id="{4169A40B-87DA-6939-0F23-693001536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9194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41" name="Oval 17">
            <a:extLst>
              <a:ext uri="{FF2B5EF4-FFF2-40B4-BE49-F238E27FC236}">
                <a16:creationId xmlns:a16="http://schemas.microsoft.com/office/drawing/2014/main" id="{382D46DD-051B-1CBE-679D-5A4C03A1D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432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42" name="Oval 18">
            <a:extLst>
              <a:ext uri="{FF2B5EF4-FFF2-40B4-BE49-F238E27FC236}">
                <a16:creationId xmlns:a16="http://schemas.microsoft.com/office/drawing/2014/main" id="{B4C45B84-2EE4-0D47-A006-CAA081114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063" y="56991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43" name="Oval 19">
            <a:extLst>
              <a:ext uri="{FF2B5EF4-FFF2-40B4-BE49-F238E27FC236}">
                <a16:creationId xmlns:a16="http://schemas.microsoft.com/office/drawing/2014/main" id="{B56285E1-263F-B562-3DDE-4C29E2FAB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238" y="47672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44" name="Oval 20">
            <a:extLst>
              <a:ext uri="{FF2B5EF4-FFF2-40B4-BE49-F238E27FC236}">
                <a16:creationId xmlns:a16="http://schemas.microsoft.com/office/drawing/2014/main" id="{F14A1EC2-CAA6-38BD-6778-94DDCB2A4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2645" name="Group 21">
            <a:extLst>
              <a:ext uri="{FF2B5EF4-FFF2-40B4-BE49-F238E27FC236}">
                <a16:creationId xmlns:a16="http://schemas.microsoft.com/office/drawing/2014/main" id="{E142347C-356A-3FF5-55A2-9163B638AFB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535238"/>
            <a:ext cx="325438" cy="3230562"/>
            <a:chOff x="960" y="1597"/>
            <a:chExt cx="205" cy="2035"/>
          </a:xfrm>
        </p:grpSpPr>
        <p:sp>
          <p:nvSpPr>
            <p:cNvPr id="282646" name="Text Box 22">
              <a:extLst>
                <a:ext uri="{FF2B5EF4-FFF2-40B4-BE49-F238E27FC236}">
                  <a16:creationId xmlns:a16="http://schemas.microsoft.com/office/drawing/2014/main" id="{430FCBC7-3B9F-8D3C-55B2-C3D9FB73E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282647" name="Text Box 23">
              <a:extLst>
                <a:ext uri="{FF2B5EF4-FFF2-40B4-BE49-F238E27FC236}">
                  <a16:creationId xmlns:a16="http://schemas.microsoft.com/office/drawing/2014/main" id="{161F6EDE-F745-E062-F9B6-0FCACF8A3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82648" name="Text Box 24">
              <a:extLst>
                <a:ext uri="{FF2B5EF4-FFF2-40B4-BE49-F238E27FC236}">
                  <a16:creationId xmlns:a16="http://schemas.microsoft.com/office/drawing/2014/main" id="{80C46610-BA69-10B9-A6F2-886C1395A4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282649" name="Text Box 25">
              <a:extLst>
                <a:ext uri="{FF2B5EF4-FFF2-40B4-BE49-F238E27FC236}">
                  <a16:creationId xmlns:a16="http://schemas.microsoft.com/office/drawing/2014/main" id="{94496254-A6AE-79AE-6FF8-5FB5BB125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282650" name="Line 26">
            <a:extLst>
              <a:ext uri="{FF2B5EF4-FFF2-40B4-BE49-F238E27FC236}">
                <a16:creationId xmlns:a16="http://schemas.microsoft.com/office/drawing/2014/main" id="{1B2A6830-2074-ACF0-E37B-7E1F6FE1D7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9146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51" name="Line 27">
            <a:extLst>
              <a:ext uri="{FF2B5EF4-FFF2-40B4-BE49-F238E27FC236}">
                <a16:creationId xmlns:a16="http://schemas.microsoft.com/office/drawing/2014/main" id="{43530A99-397E-7415-16D0-2E1443A7DC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8244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2652" name="Group 28">
            <a:extLst>
              <a:ext uri="{FF2B5EF4-FFF2-40B4-BE49-F238E27FC236}">
                <a16:creationId xmlns:a16="http://schemas.microsoft.com/office/drawing/2014/main" id="{E0029FAB-F561-A2D3-43A4-157BD5D2367C}"/>
              </a:ext>
            </a:extLst>
          </p:cNvPr>
          <p:cNvGrpSpPr>
            <a:grpSpLocks/>
          </p:cNvGrpSpPr>
          <p:nvPr/>
        </p:nvGrpSpPr>
        <p:grpSpPr bwMode="auto">
          <a:xfrm>
            <a:off x="2762250" y="2535238"/>
            <a:ext cx="325438" cy="3230562"/>
            <a:chOff x="1740" y="1597"/>
            <a:chExt cx="205" cy="2035"/>
          </a:xfrm>
        </p:grpSpPr>
        <p:sp>
          <p:nvSpPr>
            <p:cNvPr id="282653" name="Text Box 29">
              <a:extLst>
                <a:ext uri="{FF2B5EF4-FFF2-40B4-BE49-F238E27FC236}">
                  <a16:creationId xmlns:a16="http://schemas.microsoft.com/office/drawing/2014/main" id="{B2162602-1209-5EAC-8041-5D04BE7B4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82654" name="Text Box 30">
              <a:extLst>
                <a:ext uri="{FF2B5EF4-FFF2-40B4-BE49-F238E27FC236}">
                  <a16:creationId xmlns:a16="http://schemas.microsoft.com/office/drawing/2014/main" id="{F4BF78C6-18B2-533E-C950-8FB795078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82655" name="Text Box 31">
              <a:extLst>
                <a:ext uri="{FF2B5EF4-FFF2-40B4-BE49-F238E27FC236}">
                  <a16:creationId xmlns:a16="http://schemas.microsoft.com/office/drawing/2014/main" id="{A026BA91-8700-E3DC-93A1-E8743856C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82656" name="Text Box 32">
              <a:extLst>
                <a:ext uri="{FF2B5EF4-FFF2-40B4-BE49-F238E27FC236}">
                  <a16:creationId xmlns:a16="http://schemas.microsoft.com/office/drawing/2014/main" id="{04417950-9F2F-B082-F1BD-416093C63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sp>
        <p:nvSpPr>
          <p:cNvPr id="282657" name="Line 33">
            <a:extLst>
              <a:ext uri="{FF2B5EF4-FFF2-40B4-BE49-F238E27FC236}">
                <a16:creationId xmlns:a16="http://schemas.microsoft.com/office/drawing/2014/main" id="{7EF523E8-A525-695D-88DD-C9D33E37F5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788" y="3860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658" name="Text Box 34">
            <a:extLst>
              <a:ext uri="{FF2B5EF4-FFF2-40B4-BE49-F238E27FC236}">
                <a16:creationId xmlns:a16="http://schemas.microsoft.com/office/drawing/2014/main" id="{D3F7DDA8-8813-129C-E151-6BCD8EE2D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25" y="1893888"/>
            <a:ext cx="326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/>
              <a:t>Execution without faults:</a:t>
            </a:r>
          </a:p>
        </p:txBody>
      </p:sp>
      <p:grpSp>
        <p:nvGrpSpPr>
          <p:cNvPr id="282659" name="Group 35">
            <a:extLst>
              <a:ext uri="{FF2B5EF4-FFF2-40B4-BE49-F238E27FC236}">
                <a16:creationId xmlns:a16="http://schemas.microsoft.com/office/drawing/2014/main" id="{24DE541A-7F79-0F82-1552-0C16C61B8F31}"/>
              </a:ext>
            </a:extLst>
          </p:cNvPr>
          <p:cNvGrpSpPr>
            <a:grpSpLocks/>
          </p:cNvGrpSpPr>
          <p:nvPr/>
        </p:nvGrpSpPr>
        <p:grpSpPr bwMode="auto">
          <a:xfrm>
            <a:off x="5124450" y="2535238"/>
            <a:ext cx="325438" cy="3230562"/>
            <a:chOff x="3132" y="1597"/>
            <a:chExt cx="205" cy="2035"/>
          </a:xfrm>
        </p:grpSpPr>
        <p:sp>
          <p:nvSpPr>
            <p:cNvPr id="282660" name="Text Box 36">
              <a:extLst>
                <a:ext uri="{FF2B5EF4-FFF2-40B4-BE49-F238E27FC236}">
                  <a16:creationId xmlns:a16="http://schemas.microsoft.com/office/drawing/2014/main" id="{A502A28A-EE6F-195A-5C9B-5A3E38C99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82661" name="Text Box 37">
              <a:extLst>
                <a:ext uri="{FF2B5EF4-FFF2-40B4-BE49-F238E27FC236}">
                  <a16:creationId xmlns:a16="http://schemas.microsoft.com/office/drawing/2014/main" id="{E0855BE0-24BB-B7F5-98E3-7B5640AD1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82662" name="Text Box 38">
              <a:extLst>
                <a:ext uri="{FF2B5EF4-FFF2-40B4-BE49-F238E27FC236}">
                  <a16:creationId xmlns:a16="http://schemas.microsoft.com/office/drawing/2014/main" id="{34CB3051-0B41-2640-52CE-820FEBB53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82663" name="Text Box 39">
              <a:extLst>
                <a:ext uri="{FF2B5EF4-FFF2-40B4-BE49-F238E27FC236}">
                  <a16:creationId xmlns:a16="http://schemas.microsoft.com/office/drawing/2014/main" id="{EDBE0964-86AD-8229-F396-1E215EBF2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282664" name="Group 40">
            <a:extLst>
              <a:ext uri="{FF2B5EF4-FFF2-40B4-BE49-F238E27FC236}">
                <a16:creationId xmlns:a16="http://schemas.microsoft.com/office/drawing/2014/main" id="{8054670C-1202-BBA6-DC00-EF9A819C4174}"/>
              </a:ext>
            </a:extLst>
          </p:cNvPr>
          <p:cNvGrpSpPr>
            <a:grpSpLocks/>
          </p:cNvGrpSpPr>
          <p:nvPr/>
        </p:nvGrpSpPr>
        <p:grpSpPr bwMode="auto">
          <a:xfrm>
            <a:off x="6496050" y="2535238"/>
            <a:ext cx="325438" cy="3230562"/>
            <a:chOff x="3984" y="1597"/>
            <a:chExt cx="205" cy="2035"/>
          </a:xfrm>
        </p:grpSpPr>
        <p:sp>
          <p:nvSpPr>
            <p:cNvPr id="282665" name="Text Box 41">
              <a:extLst>
                <a:ext uri="{FF2B5EF4-FFF2-40B4-BE49-F238E27FC236}">
                  <a16:creationId xmlns:a16="http://schemas.microsoft.com/office/drawing/2014/main" id="{69564C3F-F747-E00D-785E-EFBABD7CDA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82666" name="Text Box 42">
              <a:extLst>
                <a:ext uri="{FF2B5EF4-FFF2-40B4-BE49-F238E27FC236}">
                  <a16:creationId xmlns:a16="http://schemas.microsoft.com/office/drawing/2014/main" id="{72034A9E-2EC8-31B6-032F-9BB289BAFA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82667" name="Text Box 43">
              <a:extLst>
                <a:ext uri="{FF2B5EF4-FFF2-40B4-BE49-F238E27FC236}">
                  <a16:creationId xmlns:a16="http://schemas.microsoft.com/office/drawing/2014/main" id="{D5348628-5A0A-44CC-7CEA-EFA9A7523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82668" name="Text Box 44">
              <a:extLst>
                <a:ext uri="{FF2B5EF4-FFF2-40B4-BE49-F238E27FC236}">
                  <a16:creationId xmlns:a16="http://schemas.microsoft.com/office/drawing/2014/main" id="{8DD21701-93AF-AFC0-CF50-5D5F9E8EC1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sp>
        <p:nvSpPr>
          <p:cNvPr id="282669" name="Rectangle 45">
            <a:extLst>
              <a:ext uri="{FF2B5EF4-FFF2-40B4-BE49-F238E27FC236}">
                <a16:creationId xmlns:a16="http://schemas.microsoft.com/office/drawing/2014/main" id="{FD866F57-3B2A-0661-C402-BA41564A69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Error Bound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2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2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2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2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>
            <a:extLst>
              <a:ext uri="{FF2B5EF4-FFF2-40B4-BE49-F238E27FC236}">
                <a16:creationId xmlns:a16="http://schemas.microsoft.com/office/drawing/2014/main" id="{6B04D811-9683-5036-6F05-D19B7327CECC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535238"/>
            <a:ext cx="325438" cy="3230562"/>
            <a:chOff x="960" y="1597"/>
            <a:chExt cx="205" cy="2035"/>
          </a:xfrm>
        </p:grpSpPr>
        <p:sp>
          <p:nvSpPr>
            <p:cNvPr id="62467" name="Text Box 3">
              <a:extLst>
                <a:ext uri="{FF2B5EF4-FFF2-40B4-BE49-F238E27FC236}">
                  <a16:creationId xmlns:a16="http://schemas.microsoft.com/office/drawing/2014/main" id="{9312D21F-F027-798E-33A8-F03E5648E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62468" name="Text Box 4">
              <a:extLst>
                <a:ext uri="{FF2B5EF4-FFF2-40B4-BE49-F238E27FC236}">
                  <a16:creationId xmlns:a16="http://schemas.microsoft.com/office/drawing/2014/main" id="{7B084CE9-F22A-E714-D52B-CAA3B9055C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62469" name="Text Box 5">
              <a:extLst>
                <a:ext uri="{FF2B5EF4-FFF2-40B4-BE49-F238E27FC236}">
                  <a16:creationId xmlns:a16="http://schemas.microsoft.com/office/drawing/2014/main" id="{F62AC2CC-250F-FFE0-E34D-55D6792F3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62470" name="Text Box 6">
              <a:extLst>
                <a:ext uri="{FF2B5EF4-FFF2-40B4-BE49-F238E27FC236}">
                  <a16:creationId xmlns:a16="http://schemas.microsoft.com/office/drawing/2014/main" id="{5FB5582F-319A-81DD-5525-1AE621C1E3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62471" name="Group 7">
            <a:extLst>
              <a:ext uri="{FF2B5EF4-FFF2-40B4-BE49-F238E27FC236}">
                <a16:creationId xmlns:a16="http://schemas.microsoft.com/office/drawing/2014/main" id="{E1188426-BE87-4328-DD7F-9AB030D0AE3C}"/>
              </a:ext>
            </a:extLst>
          </p:cNvPr>
          <p:cNvGrpSpPr>
            <a:grpSpLocks/>
          </p:cNvGrpSpPr>
          <p:nvPr/>
        </p:nvGrpSpPr>
        <p:grpSpPr bwMode="auto">
          <a:xfrm>
            <a:off x="2762250" y="2535238"/>
            <a:ext cx="325438" cy="3230562"/>
            <a:chOff x="1740" y="1597"/>
            <a:chExt cx="205" cy="2035"/>
          </a:xfrm>
        </p:grpSpPr>
        <p:sp>
          <p:nvSpPr>
            <p:cNvPr id="62472" name="Text Box 8">
              <a:extLst>
                <a:ext uri="{FF2B5EF4-FFF2-40B4-BE49-F238E27FC236}">
                  <a16:creationId xmlns:a16="http://schemas.microsoft.com/office/drawing/2014/main" id="{F00D4253-9206-036C-0B9D-FDD194E47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62473" name="Text Box 9">
              <a:extLst>
                <a:ext uri="{FF2B5EF4-FFF2-40B4-BE49-F238E27FC236}">
                  <a16:creationId xmlns:a16="http://schemas.microsoft.com/office/drawing/2014/main" id="{387DC208-23B8-6250-1517-638DE66B4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2474" name="Text Box 10">
              <a:extLst>
                <a:ext uri="{FF2B5EF4-FFF2-40B4-BE49-F238E27FC236}">
                  <a16:creationId xmlns:a16="http://schemas.microsoft.com/office/drawing/2014/main" id="{9EC7FF9C-8E2B-52E9-370D-AABC2F9F1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2475" name="Text Box 11">
              <a:extLst>
                <a:ext uri="{FF2B5EF4-FFF2-40B4-BE49-F238E27FC236}">
                  <a16:creationId xmlns:a16="http://schemas.microsoft.com/office/drawing/2014/main" id="{D6320577-EDAF-26D0-612F-B7824A7F98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62476" name="Group 12">
            <a:extLst>
              <a:ext uri="{FF2B5EF4-FFF2-40B4-BE49-F238E27FC236}">
                <a16:creationId xmlns:a16="http://schemas.microsoft.com/office/drawing/2014/main" id="{70954E5C-83EF-D112-4F05-57C023F3BB07}"/>
              </a:ext>
            </a:extLst>
          </p:cNvPr>
          <p:cNvGrpSpPr>
            <a:grpSpLocks/>
          </p:cNvGrpSpPr>
          <p:nvPr/>
        </p:nvGrpSpPr>
        <p:grpSpPr bwMode="auto">
          <a:xfrm>
            <a:off x="5124450" y="2535238"/>
            <a:ext cx="325438" cy="3230562"/>
            <a:chOff x="3132" y="1597"/>
            <a:chExt cx="205" cy="2035"/>
          </a:xfrm>
        </p:grpSpPr>
        <p:sp>
          <p:nvSpPr>
            <p:cNvPr id="62477" name="Text Box 13">
              <a:extLst>
                <a:ext uri="{FF2B5EF4-FFF2-40B4-BE49-F238E27FC236}">
                  <a16:creationId xmlns:a16="http://schemas.microsoft.com/office/drawing/2014/main" id="{0F5F229E-CC96-C23F-C8F5-94D25D80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2478" name="Text Box 14">
              <a:extLst>
                <a:ext uri="{FF2B5EF4-FFF2-40B4-BE49-F238E27FC236}">
                  <a16:creationId xmlns:a16="http://schemas.microsoft.com/office/drawing/2014/main" id="{724645A6-D16A-9177-5640-FE923CDC4E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62479" name="Text Box 15">
              <a:extLst>
                <a:ext uri="{FF2B5EF4-FFF2-40B4-BE49-F238E27FC236}">
                  <a16:creationId xmlns:a16="http://schemas.microsoft.com/office/drawing/2014/main" id="{9EE05AD4-B5B8-FE51-6362-53B0124DB4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2480" name="Text Box 16">
              <a:extLst>
                <a:ext uri="{FF2B5EF4-FFF2-40B4-BE49-F238E27FC236}">
                  <a16:creationId xmlns:a16="http://schemas.microsoft.com/office/drawing/2014/main" id="{5DA57D23-B27F-AF5F-A6E4-D23ADF6EA9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62481" name="Group 17">
            <a:extLst>
              <a:ext uri="{FF2B5EF4-FFF2-40B4-BE49-F238E27FC236}">
                <a16:creationId xmlns:a16="http://schemas.microsoft.com/office/drawing/2014/main" id="{8630C5EA-24D5-2580-F1AB-2711F8CB042B}"/>
              </a:ext>
            </a:extLst>
          </p:cNvPr>
          <p:cNvGrpSpPr>
            <a:grpSpLocks/>
          </p:cNvGrpSpPr>
          <p:nvPr/>
        </p:nvGrpSpPr>
        <p:grpSpPr bwMode="auto">
          <a:xfrm>
            <a:off x="6496050" y="2535238"/>
            <a:ext cx="325438" cy="3230562"/>
            <a:chOff x="3984" y="1597"/>
            <a:chExt cx="205" cy="2035"/>
          </a:xfrm>
        </p:grpSpPr>
        <p:sp>
          <p:nvSpPr>
            <p:cNvPr id="62482" name="Text Box 18">
              <a:extLst>
                <a:ext uri="{FF2B5EF4-FFF2-40B4-BE49-F238E27FC236}">
                  <a16:creationId xmlns:a16="http://schemas.microsoft.com/office/drawing/2014/main" id="{E813FC44-B053-EFD7-09AE-218626CB9D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2483" name="Text Box 19">
              <a:extLst>
                <a:ext uri="{FF2B5EF4-FFF2-40B4-BE49-F238E27FC236}">
                  <a16:creationId xmlns:a16="http://schemas.microsoft.com/office/drawing/2014/main" id="{0E62ED74-D1C1-D3A7-F060-CCD61F1A25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2484" name="Text Box 20">
              <a:extLst>
                <a:ext uri="{FF2B5EF4-FFF2-40B4-BE49-F238E27FC236}">
                  <a16:creationId xmlns:a16="http://schemas.microsoft.com/office/drawing/2014/main" id="{5256A2E9-9C49-3D7A-ECD4-6DB77C4C72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62485" name="Text Box 21">
              <a:extLst>
                <a:ext uri="{FF2B5EF4-FFF2-40B4-BE49-F238E27FC236}">
                  <a16:creationId xmlns:a16="http://schemas.microsoft.com/office/drawing/2014/main" id="{D72DE8F0-CDA1-8C14-154D-7379A2C9F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sp>
        <p:nvSpPr>
          <p:cNvPr id="62487" name="Oval 23">
            <a:extLst>
              <a:ext uri="{FF2B5EF4-FFF2-40B4-BE49-F238E27FC236}">
                <a16:creationId xmlns:a16="http://schemas.microsoft.com/office/drawing/2014/main" id="{046F20AB-66B8-8372-926C-019650C31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8" name="Oval 24">
            <a:extLst>
              <a:ext uri="{FF2B5EF4-FFF2-40B4-BE49-F238E27FC236}">
                <a16:creationId xmlns:a16="http://schemas.microsoft.com/office/drawing/2014/main" id="{D8CA26EF-C89B-3E26-9DB5-B42B62CA8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384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9" name="Line 25">
            <a:extLst>
              <a:ext uri="{FF2B5EF4-FFF2-40B4-BE49-F238E27FC236}">
                <a16:creationId xmlns:a16="http://schemas.microsoft.com/office/drawing/2014/main" id="{83C9BABF-59C1-FEA8-BC0F-DF48A2D1B8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9146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0" name="Oval 26">
            <a:extLst>
              <a:ext uri="{FF2B5EF4-FFF2-40B4-BE49-F238E27FC236}">
                <a16:creationId xmlns:a16="http://schemas.microsoft.com/office/drawing/2014/main" id="{5AC28082-3B16-2A7E-B930-4074D5C25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5694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1" name="Oval 27">
            <a:extLst>
              <a:ext uri="{FF2B5EF4-FFF2-40B4-BE49-F238E27FC236}">
                <a16:creationId xmlns:a16="http://schemas.microsoft.com/office/drawing/2014/main" id="{914B31A8-8211-DB24-D6C9-256F7460C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765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2" name="Line 28">
            <a:extLst>
              <a:ext uri="{FF2B5EF4-FFF2-40B4-BE49-F238E27FC236}">
                <a16:creationId xmlns:a16="http://schemas.microsoft.com/office/drawing/2014/main" id="{DFE7D01E-7AA3-C06F-C2B2-5DA12789FC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8434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3" name="Line 29">
            <a:extLst>
              <a:ext uri="{FF2B5EF4-FFF2-40B4-BE49-F238E27FC236}">
                <a16:creationId xmlns:a16="http://schemas.microsoft.com/office/drawing/2014/main" id="{23967C99-94DC-FA80-B44B-59BFC0822B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8512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4" name="Line 30">
            <a:extLst>
              <a:ext uri="{FF2B5EF4-FFF2-40B4-BE49-F238E27FC236}">
                <a16:creationId xmlns:a16="http://schemas.microsoft.com/office/drawing/2014/main" id="{DEEB3D7A-2989-D97D-9CDA-2E0A0D489E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57721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5" name="Line 31">
            <a:extLst>
              <a:ext uri="{FF2B5EF4-FFF2-40B4-BE49-F238E27FC236}">
                <a16:creationId xmlns:a16="http://schemas.microsoft.com/office/drawing/2014/main" id="{33630BE9-0345-7078-65B3-3AE8F87AF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9194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6" name="Oval 32">
            <a:extLst>
              <a:ext uri="{FF2B5EF4-FFF2-40B4-BE49-F238E27FC236}">
                <a16:creationId xmlns:a16="http://schemas.microsoft.com/office/drawing/2014/main" id="{4DB4B86D-3172-C02D-6691-C67C2A249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7" name="Oval 33">
            <a:extLst>
              <a:ext uri="{FF2B5EF4-FFF2-40B4-BE49-F238E27FC236}">
                <a16:creationId xmlns:a16="http://schemas.microsoft.com/office/drawing/2014/main" id="{771C1B6C-CE3D-BAA4-48F0-464C9883B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432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8" name="Line 34">
            <a:extLst>
              <a:ext uri="{FF2B5EF4-FFF2-40B4-BE49-F238E27FC236}">
                <a16:creationId xmlns:a16="http://schemas.microsoft.com/office/drawing/2014/main" id="{9B31AAFF-29B9-B799-7130-FE850996D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8291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9" name="Oval 35">
            <a:extLst>
              <a:ext uri="{FF2B5EF4-FFF2-40B4-BE49-F238E27FC236}">
                <a16:creationId xmlns:a16="http://schemas.microsoft.com/office/drawing/2014/main" id="{DE4FE89D-7C89-E566-C526-85AAD4AFB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56991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0" name="Oval 36">
            <a:extLst>
              <a:ext uri="{FF2B5EF4-FFF2-40B4-BE49-F238E27FC236}">
                <a16:creationId xmlns:a16="http://schemas.microsoft.com/office/drawing/2014/main" id="{903E130E-6E99-97CB-8632-5A4DB55FE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65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1" name="Line 37">
            <a:extLst>
              <a:ext uri="{FF2B5EF4-FFF2-40B4-BE49-F238E27FC236}">
                <a16:creationId xmlns:a16="http://schemas.microsoft.com/office/drawing/2014/main" id="{65D40457-22A4-3336-A858-82AD7464F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9194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2" name="Oval 38">
            <a:extLst>
              <a:ext uri="{FF2B5EF4-FFF2-40B4-BE49-F238E27FC236}">
                <a16:creationId xmlns:a16="http://schemas.microsoft.com/office/drawing/2014/main" id="{B2941FCA-97C0-F6C5-6F91-64F207723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432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3" name="Oval 39">
            <a:extLst>
              <a:ext uri="{FF2B5EF4-FFF2-40B4-BE49-F238E27FC236}">
                <a16:creationId xmlns:a16="http://schemas.microsoft.com/office/drawing/2014/main" id="{DB26A350-945C-9973-6812-CB320B4B8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063" y="56991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4" name="Oval 40">
            <a:extLst>
              <a:ext uri="{FF2B5EF4-FFF2-40B4-BE49-F238E27FC236}">
                <a16:creationId xmlns:a16="http://schemas.microsoft.com/office/drawing/2014/main" id="{8F027CF8-C652-42DE-AC7D-9FA2C20AE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238" y="47672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5" name="Oval 41">
            <a:extLst>
              <a:ext uri="{FF2B5EF4-FFF2-40B4-BE49-F238E27FC236}">
                <a16:creationId xmlns:a16="http://schemas.microsoft.com/office/drawing/2014/main" id="{FBD2BFDE-0141-B663-7CFB-D7E2429DE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506" name="Group 42">
            <a:extLst>
              <a:ext uri="{FF2B5EF4-FFF2-40B4-BE49-F238E27FC236}">
                <a16:creationId xmlns:a16="http://schemas.microsoft.com/office/drawing/2014/main" id="{BDDCA3A0-B09B-CDF2-B983-6DD7865E44B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535238"/>
            <a:ext cx="325438" cy="3230562"/>
            <a:chOff x="960" y="1597"/>
            <a:chExt cx="205" cy="2035"/>
          </a:xfrm>
        </p:grpSpPr>
        <p:sp>
          <p:nvSpPr>
            <p:cNvPr id="62507" name="Text Box 43">
              <a:extLst>
                <a:ext uri="{FF2B5EF4-FFF2-40B4-BE49-F238E27FC236}">
                  <a16:creationId xmlns:a16="http://schemas.microsoft.com/office/drawing/2014/main" id="{F17CBF85-BA63-7035-B692-570174FF1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3</a:t>
              </a:r>
            </a:p>
          </p:txBody>
        </p:sp>
        <p:sp>
          <p:nvSpPr>
            <p:cNvPr id="62508" name="Text Box 44">
              <a:extLst>
                <a:ext uri="{FF2B5EF4-FFF2-40B4-BE49-F238E27FC236}">
                  <a16:creationId xmlns:a16="http://schemas.microsoft.com/office/drawing/2014/main" id="{AD7A800A-CC6B-A229-9DBA-4A5F9BE6E7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2509" name="Text Box 45">
              <a:extLst>
                <a:ext uri="{FF2B5EF4-FFF2-40B4-BE49-F238E27FC236}">
                  <a16:creationId xmlns:a16="http://schemas.microsoft.com/office/drawing/2014/main" id="{778E2710-430B-5D64-9492-2B2D021D7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3</a:t>
              </a:r>
            </a:p>
          </p:txBody>
        </p:sp>
        <p:sp>
          <p:nvSpPr>
            <p:cNvPr id="62510" name="Text Box 46">
              <a:extLst>
                <a:ext uri="{FF2B5EF4-FFF2-40B4-BE49-F238E27FC236}">
                  <a16:creationId xmlns:a16="http://schemas.microsoft.com/office/drawing/2014/main" id="{A0A098BD-DEA1-E85D-AB80-C40DE9A70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62511" name="Line 47">
            <a:extLst>
              <a:ext uri="{FF2B5EF4-FFF2-40B4-BE49-F238E27FC236}">
                <a16:creationId xmlns:a16="http://schemas.microsoft.com/office/drawing/2014/main" id="{CECA7F39-D81F-8B7B-1881-C1C44E828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9146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12" name="Line 48">
            <a:extLst>
              <a:ext uri="{FF2B5EF4-FFF2-40B4-BE49-F238E27FC236}">
                <a16:creationId xmlns:a16="http://schemas.microsoft.com/office/drawing/2014/main" id="{C64DD5EA-37BA-8B4E-8182-2ABE9FE34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8244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513" name="Group 49">
            <a:extLst>
              <a:ext uri="{FF2B5EF4-FFF2-40B4-BE49-F238E27FC236}">
                <a16:creationId xmlns:a16="http://schemas.microsoft.com/office/drawing/2014/main" id="{12BE8FB9-1EDD-E26A-92BE-E8C81C60F6C4}"/>
              </a:ext>
            </a:extLst>
          </p:cNvPr>
          <p:cNvGrpSpPr>
            <a:grpSpLocks/>
          </p:cNvGrpSpPr>
          <p:nvPr/>
        </p:nvGrpSpPr>
        <p:grpSpPr bwMode="auto">
          <a:xfrm>
            <a:off x="2762250" y="2535238"/>
            <a:ext cx="325438" cy="3230562"/>
            <a:chOff x="1740" y="1597"/>
            <a:chExt cx="205" cy="2035"/>
          </a:xfrm>
        </p:grpSpPr>
        <p:sp>
          <p:nvSpPr>
            <p:cNvPr id="62514" name="Text Box 50">
              <a:extLst>
                <a:ext uri="{FF2B5EF4-FFF2-40B4-BE49-F238E27FC236}">
                  <a16:creationId xmlns:a16="http://schemas.microsoft.com/office/drawing/2014/main" id="{180D892A-253E-502C-5472-C1EB376CD2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2515" name="Text Box 51">
              <a:extLst>
                <a:ext uri="{FF2B5EF4-FFF2-40B4-BE49-F238E27FC236}">
                  <a16:creationId xmlns:a16="http://schemas.microsoft.com/office/drawing/2014/main" id="{5EE275FE-4CC0-A1F0-B9ED-A0AAEA218D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2</a:t>
              </a:r>
            </a:p>
          </p:txBody>
        </p:sp>
        <p:sp>
          <p:nvSpPr>
            <p:cNvPr id="62516" name="Text Box 52">
              <a:extLst>
                <a:ext uri="{FF2B5EF4-FFF2-40B4-BE49-F238E27FC236}">
                  <a16:creationId xmlns:a16="http://schemas.microsoft.com/office/drawing/2014/main" id="{AB5C9299-D076-491D-B5BC-D0F33AA6B9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2</a:t>
              </a:r>
            </a:p>
          </p:txBody>
        </p:sp>
        <p:sp>
          <p:nvSpPr>
            <p:cNvPr id="62517" name="Text Box 53">
              <a:extLst>
                <a:ext uri="{FF2B5EF4-FFF2-40B4-BE49-F238E27FC236}">
                  <a16:creationId xmlns:a16="http://schemas.microsoft.com/office/drawing/2014/main" id="{AB402DA8-61F2-E567-D351-14333CED1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62518" name="Group 54">
            <a:extLst>
              <a:ext uri="{FF2B5EF4-FFF2-40B4-BE49-F238E27FC236}">
                <a16:creationId xmlns:a16="http://schemas.microsoft.com/office/drawing/2014/main" id="{0E319026-7540-3314-D7FF-06BB87629D26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535238"/>
            <a:ext cx="325438" cy="3230562"/>
            <a:chOff x="3132" y="1597"/>
            <a:chExt cx="205" cy="2035"/>
          </a:xfrm>
        </p:grpSpPr>
        <p:sp>
          <p:nvSpPr>
            <p:cNvPr id="62519" name="Text Box 55">
              <a:extLst>
                <a:ext uri="{FF2B5EF4-FFF2-40B4-BE49-F238E27FC236}">
                  <a16:creationId xmlns:a16="http://schemas.microsoft.com/office/drawing/2014/main" id="{9EA2A9D2-8277-8731-38E9-0324F547F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2</a:t>
              </a:r>
            </a:p>
          </p:txBody>
        </p:sp>
        <p:sp>
          <p:nvSpPr>
            <p:cNvPr id="62520" name="Text Box 56">
              <a:extLst>
                <a:ext uri="{FF2B5EF4-FFF2-40B4-BE49-F238E27FC236}">
                  <a16:creationId xmlns:a16="http://schemas.microsoft.com/office/drawing/2014/main" id="{CDF7E3FA-E69F-F146-5959-511D92800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2521" name="Text Box 57">
              <a:extLst>
                <a:ext uri="{FF2B5EF4-FFF2-40B4-BE49-F238E27FC236}">
                  <a16:creationId xmlns:a16="http://schemas.microsoft.com/office/drawing/2014/main" id="{35316725-83CA-08CA-6220-83FF69450A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2522" name="Text Box 58">
              <a:extLst>
                <a:ext uri="{FF2B5EF4-FFF2-40B4-BE49-F238E27FC236}">
                  <a16:creationId xmlns:a16="http://schemas.microsoft.com/office/drawing/2014/main" id="{45261CCF-737E-E3C3-1D1E-F4EA6C3EC4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3</a:t>
              </a:r>
            </a:p>
          </p:txBody>
        </p:sp>
      </p:grpSp>
      <p:grpSp>
        <p:nvGrpSpPr>
          <p:cNvPr id="62523" name="Group 59">
            <a:extLst>
              <a:ext uri="{FF2B5EF4-FFF2-40B4-BE49-F238E27FC236}">
                <a16:creationId xmlns:a16="http://schemas.microsoft.com/office/drawing/2014/main" id="{CD459F4B-96DE-82FE-E4D1-589F99467E14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535238"/>
            <a:ext cx="325438" cy="3230562"/>
            <a:chOff x="3984" y="1597"/>
            <a:chExt cx="205" cy="2035"/>
          </a:xfrm>
        </p:grpSpPr>
        <p:sp>
          <p:nvSpPr>
            <p:cNvPr id="62524" name="Text Box 60">
              <a:extLst>
                <a:ext uri="{FF2B5EF4-FFF2-40B4-BE49-F238E27FC236}">
                  <a16:creationId xmlns:a16="http://schemas.microsoft.com/office/drawing/2014/main" id="{3EE994C9-911B-74A8-73F3-7EF084DFD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2</a:t>
              </a:r>
            </a:p>
          </p:txBody>
        </p:sp>
        <p:sp>
          <p:nvSpPr>
            <p:cNvPr id="62525" name="Text Box 61">
              <a:extLst>
                <a:ext uri="{FF2B5EF4-FFF2-40B4-BE49-F238E27FC236}">
                  <a16:creationId xmlns:a16="http://schemas.microsoft.com/office/drawing/2014/main" id="{FA5C6F10-9E8E-9300-76F7-1613BDFBDB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2526" name="Text Box 62">
              <a:extLst>
                <a:ext uri="{FF2B5EF4-FFF2-40B4-BE49-F238E27FC236}">
                  <a16:creationId xmlns:a16="http://schemas.microsoft.com/office/drawing/2014/main" id="{2B9E6266-AACB-4FCC-CE4A-F5DF759689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2527" name="Text Box 63">
              <a:extLst>
                <a:ext uri="{FF2B5EF4-FFF2-40B4-BE49-F238E27FC236}">
                  <a16:creationId xmlns:a16="http://schemas.microsoft.com/office/drawing/2014/main" id="{B15693DE-7DB4-DE1E-F75E-3535C4D521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3</a:t>
              </a:r>
            </a:p>
          </p:txBody>
        </p:sp>
      </p:grpSp>
      <p:sp>
        <p:nvSpPr>
          <p:cNvPr id="62528" name="Line 64">
            <a:extLst>
              <a:ext uri="{FF2B5EF4-FFF2-40B4-BE49-F238E27FC236}">
                <a16:creationId xmlns:a16="http://schemas.microsoft.com/office/drawing/2014/main" id="{6F0CF164-002A-CC03-607D-45478FF2B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788" y="3860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29" name="AutoShape 65">
            <a:extLst>
              <a:ext uri="{FF2B5EF4-FFF2-40B4-BE49-F238E27FC236}">
                <a16:creationId xmlns:a16="http://schemas.microsoft.com/office/drawing/2014/main" id="{FC5639A3-9886-87C4-4AED-B171C235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102100"/>
            <a:ext cx="465138" cy="469900"/>
          </a:xfrm>
          <a:prstGeom prst="irregularSeal1">
            <a:avLst/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531" name="Group 67">
            <a:extLst>
              <a:ext uri="{FF2B5EF4-FFF2-40B4-BE49-F238E27FC236}">
                <a16:creationId xmlns:a16="http://schemas.microsoft.com/office/drawing/2014/main" id="{0AC77104-CB9C-1564-2B37-AB9AE682DB78}"/>
              </a:ext>
            </a:extLst>
          </p:cNvPr>
          <p:cNvGrpSpPr>
            <a:grpSpLocks/>
          </p:cNvGrpSpPr>
          <p:nvPr/>
        </p:nvGrpSpPr>
        <p:grpSpPr bwMode="auto">
          <a:xfrm>
            <a:off x="5214938" y="2614613"/>
            <a:ext cx="169862" cy="3046412"/>
            <a:chOff x="3285" y="1647"/>
            <a:chExt cx="107" cy="1919"/>
          </a:xfrm>
        </p:grpSpPr>
        <p:grpSp>
          <p:nvGrpSpPr>
            <p:cNvPr id="62532" name="Group 68">
              <a:extLst>
                <a:ext uri="{FF2B5EF4-FFF2-40B4-BE49-F238E27FC236}">
                  <a16:creationId xmlns:a16="http://schemas.microsoft.com/office/drawing/2014/main" id="{A6A9FADE-8FB5-0FC6-D1B8-D2643427C5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1647"/>
              <a:ext cx="107" cy="130"/>
              <a:chOff x="3289" y="1648"/>
              <a:chExt cx="107" cy="130"/>
            </a:xfrm>
          </p:grpSpPr>
          <p:sp>
            <p:nvSpPr>
              <p:cNvPr id="62533" name="Line 69">
                <a:extLst>
                  <a:ext uri="{FF2B5EF4-FFF2-40B4-BE49-F238E27FC236}">
                    <a16:creationId xmlns:a16="http://schemas.microsoft.com/office/drawing/2014/main" id="{D44DB4DA-47FF-D8B8-9AD8-CC0E16E29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4" name="Line 70">
                <a:extLst>
                  <a:ext uri="{FF2B5EF4-FFF2-40B4-BE49-F238E27FC236}">
                    <a16:creationId xmlns:a16="http://schemas.microsoft.com/office/drawing/2014/main" id="{74E2631D-7A9E-88A8-A059-23C2AA31A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35" name="Group 71">
              <a:extLst>
                <a:ext uri="{FF2B5EF4-FFF2-40B4-BE49-F238E27FC236}">
                  <a16:creationId xmlns:a16="http://schemas.microsoft.com/office/drawing/2014/main" id="{F07E298C-C48B-F54C-70B1-624ED9B729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2235"/>
              <a:ext cx="107" cy="130"/>
              <a:chOff x="3289" y="1648"/>
              <a:chExt cx="107" cy="130"/>
            </a:xfrm>
          </p:grpSpPr>
          <p:sp>
            <p:nvSpPr>
              <p:cNvPr id="62536" name="Line 72">
                <a:extLst>
                  <a:ext uri="{FF2B5EF4-FFF2-40B4-BE49-F238E27FC236}">
                    <a16:creationId xmlns:a16="http://schemas.microsoft.com/office/drawing/2014/main" id="{3CEA3EBA-88CD-C652-CA62-FCB101025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7" name="Line 73">
                <a:extLst>
                  <a:ext uri="{FF2B5EF4-FFF2-40B4-BE49-F238E27FC236}">
                    <a16:creationId xmlns:a16="http://schemas.microsoft.com/office/drawing/2014/main" id="{AFA8F3EE-DBDD-55CD-1B10-3FD85BE42A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38" name="Group 74">
              <a:extLst>
                <a:ext uri="{FF2B5EF4-FFF2-40B4-BE49-F238E27FC236}">
                  <a16:creationId xmlns:a16="http://schemas.microsoft.com/office/drawing/2014/main" id="{06505131-201B-A28B-5A9B-1956DB9150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2861"/>
              <a:ext cx="107" cy="130"/>
              <a:chOff x="3289" y="1648"/>
              <a:chExt cx="107" cy="130"/>
            </a:xfrm>
          </p:grpSpPr>
          <p:sp>
            <p:nvSpPr>
              <p:cNvPr id="62539" name="Line 75">
                <a:extLst>
                  <a:ext uri="{FF2B5EF4-FFF2-40B4-BE49-F238E27FC236}">
                    <a16:creationId xmlns:a16="http://schemas.microsoft.com/office/drawing/2014/main" id="{703DBB90-9BC3-5D4C-48E3-74E5AAD31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0" name="Line 76">
                <a:extLst>
                  <a:ext uri="{FF2B5EF4-FFF2-40B4-BE49-F238E27FC236}">
                    <a16:creationId xmlns:a16="http://schemas.microsoft.com/office/drawing/2014/main" id="{5127D283-12BD-AB5C-E270-67910C698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41" name="Group 77">
              <a:extLst>
                <a:ext uri="{FF2B5EF4-FFF2-40B4-BE49-F238E27FC236}">
                  <a16:creationId xmlns:a16="http://schemas.microsoft.com/office/drawing/2014/main" id="{C743A650-46C7-D7C8-F04F-93DC74D1F1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3436"/>
              <a:ext cx="107" cy="130"/>
              <a:chOff x="3289" y="1648"/>
              <a:chExt cx="107" cy="130"/>
            </a:xfrm>
          </p:grpSpPr>
          <p:sp>
            <p:nvSpPr>
              <p:cNvPr id="62542" name="Line 78">
                <a:extLst>
                  <a:ext uri="{FF2B5EF4-FFF2-40B4-BE49-F238E27FC236}">
                    <a16:creationId xmlns:a16="http://schemas.microsoft.com/office/drawing/2014/main" id="{9DB2DFF4-C505-EE9F-CAC7-D9833767D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3" name="Line 79">
                <a:extLst>
                  <a:ext uri="{FF2B5EF4-FFF2-40B4-BE49-F238E27FC236}">
                    <a16:creationId xmlns:a16="http://schemas.microsoft.com/office/drawing/2014/main" id="{B49096F4-3086-E62D-85F0-7C9AC87C8F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2544" name="Group 80">
            <a:extLst>
              <a:ext uri="{FF2B5EF4-FFF2-40B4-BE49-F238E27FC236}">
                <a16:creationId xmlns:a16="http://schemas.microsoft.com/office/drawing/2014/main" id="{03FBA65C-8BCB-6ACA-4603-D468356C5062}"/>
              </a:ext>
            </a:extLst>
          </p:cNvPr>
          <p:cNvGrpSpPr>
            <a:grpSpLocks/>
          </p:cNvGrpSpPr>
          <p:nvPr/>
        </p:nvGrpSpPr>
        <p:grpSpPr bwMode="auto">
          <a:xfrm>
            <a:off x="6584950" y="2614613"/>
            <a:ext cx="169863" cy="3046412"/>
            <a:chOff x="3285" y="1647"/>
            <a:chExt cx="107" cy="1919"/>
          </a:xfrm>
        </p:grpSpPr>
        <p:grpSp>
          <p:nvGrpSpPr>
            <p:cNvPr id="62545" name="Group 81">
              <a:extLst>
                <a:ext uri="{FF2B5EF4-FFF2-40B4-BE49-F238E27FC236}">
                  <a16:creationId xmlns:a16="http://schemas.microsoft.com/office/drawing/2014/main" id="{1D938DBC-3AD1-6835-030E-8512061B79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1647"/>
              <a:ext cx="107" cy="130"/>
              <a:chOff x="3289" y="1648"/>
              <a:chExt cx="107" cy="130"/>
            </a:xfrm>
          </p:grpSpPr>
          <p:sp>
            <p:nvSpPr>
              <p:cNvPr id="62546" name="Line 82">
                <a:extLst>
                  <a:ext uri="{FF2B5EF4-FFF2-40B4-BE49-F238E27FC236}">
                    <a16:creationId xmlns:a16="http://schemas.microsoft.com/office/drawing/2014/main" id="{E90EA1C4-6D8D-B910-4032-7766903228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7" name="Line 83">
                <a:extLst>
                  <a:ext uri="{FF2B5EF4-FFF2-40B4-BE49-F238E27FC236}">
                    <a16:creationId xmlns:a16="http://schemas.microsoft.com/office/drawing/2014/main" id="{7EE8D1E2-6E1B-587B-3304-8813F91EF1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48" name="Group 84">
              <a:extLst>
                <a:ext uri="{FF2B5EF4-FFF2-40B4-BE49-F238E27FC236}">
                  <a16:creationId xmlns:a16="http://schemas.microsoft.com/office/drawing/2014/main" id="{0E889451-31E1-76ED-6048-E41CA679C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2235"/>
              <a:ext cx="107" cy="130"/>
              <a:chOff x="3289" y="1648"/>
              <a:chExt cx="107" cy="130"/>
            </a:xfrm>
          </p:grpSpPr>
          <p:sp>
            <p:nvSpPr>
              <p:cNvPr id="62549" name="Line 85">
                <a:extLst>
                  <a:ext uri="{FF2B5EF4-FFF2-40B4-BE49-F238E27FC236}">
                    <a16:creationId xmlns:a16="http://schemas.microsoft.com/office/drawing/2014/main" id="{C2EA260C-AB77-3943-CA93-DF641F7160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0" name="Line 86">
                <a:extLst>
                  <a:ext uri="{FF2B5EF4-FFF2-40B4-BE49-F238E27FC236}">
                    <a16:creationId xmlns:a16="http://schemas.microsoft.com/office/drawing/2014/main" id="{4B016E33-072D-7E6B-504A-C06EEC1BC1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51" name="Group 87">
              <a:extLst>
                <a:ext uri="{FF2B5EF4-FFF2-40B4-BE49-F238E27FC236}">
                  <a16:creationId xmlns:a16="http://schemas.microsoft.com/office/drawing/2014/main" id="{8E394F51-90E1-D7C3-DEE0-C6CD6A35CA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2861"/>
              <a:ext cx="107" cy="130"/>
              <a:chOff x="3289" y="1648"/>
              <a:chExt cx="107" cy="130"/>
            </a:xfrm>
          </p:grpSpPr>
          <p:sp>
            <p:nvSpPr>
              <p:cNvPr id="62552" name="Line 88">
                <a:extLst>
                  <a:ext uri="{FF2B5EF4-FFF2-40B4-BE49-F238E27FC236}">
                    <a16:creationId xmlns:a16="http://schemas.microsoft.com/office/drawing/2014/main" id="{0AE04E58-BDDD-7EFB-F950-847951DED4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3" name="Line 89">
                <a:extLst>
                  <a:ext uri="{FF2B5EF4-FFF2-40B4-BE49-F238E27FC236}">
                    <a16:creationId xmlns:a16="http://schemas.microsoft.com/office/drawing/2014/main" id="{8682A0BE-F6D6-0DFC-4C39-0D507CDD13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54" name="Group 90">
              <a:extLst>
                <a:ext uri="{FF2B5EF4-FFF2-40B4-BE49-F238E27FC236}">
                  <a16:creationId xmlns:a16="http://schemas.microsoft.com/office/drawing/2014/main" id="{91946EED-F217-DD0A-563D-9529DD0F31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5" y="3436"/>
              <a:ext cx="107" cy="130"/>
              <a:chOff x="3289" y="1648"/>
              <a:chExt cx="107" cy="130"/>
            </a:xfrm>
          </p:grpSpPr>
          <p:sp>
            <p:nvSpPr>
              <p:cNvPr id="62555" name="Line 91">
                <a:extLst>
                  <a:ext uri="{FF2B5EF4-FFF2-40B4-BE49-F238E27FC236}">
                    <a16:creationId xmlns:a16="http://schemas.microsoft.com/office/drawing/2014/main" id="{297ABC65-44DD-A0A8-CB17-96585F9C7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9" y="1648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6" name="Line 92">
                <a:extLst>
                  <a:ext uri="{FF2B5EF4-FFF2-40B4-BE49-F238E27FC236}">
                    <a16:creationId xmlns:a16="http://schemas.microsoft.com/office/drawing/2014/main" id="{6DF4D048-9FA3-3D93-EBA8-63A6CCF10C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89" y="1649"/>
                <a:ext cx="107" cy="1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557" name="Text Box 93">
            <a:extLst>
              <a:ext uri="{FF2B5EF4-FFF2-40B4-BE49-F238E27FC236}">
                <a16:creationId xmlns:a16="http://schemas.microsoft.com/office/drawing/2014/main" id="{4D61030F-5585-428A-E692-36E3A885C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25" y="1893888"/>
            <a:ext cx="2963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/>
              <a:t>Execution with a fault:</a:t>
            </a:r>
          </a:p>
        </p:txBody>
      </p:sp>
      <p:sp>
        <p:nvSpPr>
          <p:cNvPr id="62559" name="Rectangle 95">
            <a:extLst>
              <a:ext uri="{FF2B5EF4-FFF2-40B4-BE49-F238E27FC236}">
                <a16:creationId xmlns:a16="http://schemas.microsoft.com/office/drawing/2014/main" id="{AB212DF2-AD2D-4FE2-808E-C7622AF4A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Error Bound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obotz defaul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>
            <a:extLst>
              <a:ext uri="{FF2B5EF4-FFF2-40B4-BE49-F238E27FC236}">
                <a16:creationId xmlns:a16="http://schemas.microsoft.com/office/drawing/2014/main" id="{AC54BF08-B924-318C-EBC1-D9124BD244B3}"/>
              </a:ext>
            </a:extLst>
          </p:cNvPr>
          <p:cNvGrpSpPr>
            <a:grpSpLocks/>
          </p:cNvGrpSpPr>
          <p:nvPr/>
        </p:nvGrpSpPr>
        <p:grpSpPr bwMode="auto">
          <a:xfrm>
            <a:off x="6496050" y="2535238"/>
            <a:ext cx="325438" cy="3230562"/>
            <a:chOff x="3984" y="1597"/>
            <a:chExt cx="205" cy="2035"/>
          </a:xfrm>
        </p:grpSpPr>
        <p:sp>
          <p:nvSpPr>
            <p:cNvPr id="64515" name="Text Box 3">
              <a:extLst>
                <a:ext uri="{FF2B5EF4-FFF2-40B4-BE49-F238E27FC236}">
                  <a16:creationId xmlns:a16="http://schemas.microsoft.com/office/drawing/2014/main" id="{D8A42514-9171-9FF6-3F35-6E6D33ADA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4516" name="Text Box 4">
              <a:extLst>
                <a:ext uri="{FF2B5EF4-FFF2-40B4-BE49-F238E27FC236}">
                  <a16:creationId xmlns:a16="http://schemas.microsoft.com/office/drawing/2014/main" id="{3BBDF97A-A748-A32C-6A21-68EBE1334C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4517" name="Text Box 5">
              <a:extLst>
                <a:ext uri="{FF2B5EF4-FFF2-40B4-BE49-F238E27FC236}">
                  <a16:creationId xmlns:a16="http://schemas.microsoft.com/office/drawing/2014/main" id="{9E630CFE-1124-58ED-B2D5-BC6F02B950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64518" name="Text Box 6">
              <a:extLst>
                <a:ext uri="{FF2B5EF4-FFF2-40B4-BE49-F238E27FC236}">
                  <a16:creationId xmlns:a16="http://schemas.microsoft.com/office/drawing/2014/main" id="{B981838E-A961-CAA1-23C5-8A9326712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</p:grpSp>
      <p:sp>
        <p:nvSpPr>
          <p:cNvPr id="64520" name="Oval 8">
            <a:extLst>
              <a:ext uri="{FF2B5EF4-FFF2-40B4-BE49-F238E27FC236}">
                <a16:creationId xmlns:a16="http://schemas.microsoft.com/office/drawing/2014/main" id="{48BE66F5-1FC0-6B2A-B7CA-B62E87B85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9">
            <a:extLst>
              <a:ext uri="{FF2B5EF4-FFF2-40B4-BE49-F238E27FC236}">
                <a16:creationId xmlns:a16="http://schemas.microsoft.com/office/drawing/2014/main" id="{22F6DD86-C13F-5CFA-02B4-770CF8491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384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>
            <a:extLst>
              <a:ext uri="{FF2B5EF4-FFF2-40B4-BE49-F238E27FC236}">
                <a16:creationId xmlns:a16="http://schemas.microsoft.com/office/drawing/2014/main" id="{0FD83E3C-7AF9-055C-337E-CBE3FFA3A4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9146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Oval 11">
            <a:extLst>
              <a:ext uri="{FF2B5EF4-FFF2-40B4-BE49-F238E27FC236}">
                <a16:creationId xmlns:a16="http://schemas.microsoft.com/office/drawing/2014/main" id="{3324A4D7-1963-2BAE-D13B-BFEF3800D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5694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Oval 12">
            <a:extLst>
              <a:ext uri="{FF2B5EF4-FFF2-40B4-BE49-F238E27FC236}">
                <a16:creationId xmlns:a16="http://schemas.microsoft.com/office/drawing/2014/main" id="{BA5FE7A4-8C98-F21E-7339-4D37DC3D3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765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>
            <a:extLst>
              <a:ext uri="{FF2B5EF4-FFF2-40B4-BE49-F238E27FC236}">
                <a16:creationId xmlns:a16="http://schemas.microsoft.com/office/drawing/2014/main" id="{8B824809-F5E4-4D3A-DD8E-AF8A57BB64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48434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>
            <a:extLst>
              <a:ext uri="{FF2B5EF4-FFF2-40B4-BE49-F238E27FC236}">
                <a16:creationId xmlns:a16="http://schemas.microsoft.com/office/drawing/2014/main" id="{4BB13650-75E6-8302-FB0B-6867D4E82B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8512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>
            <a:extLst>
              <a:ext uri="{FF2B5EF4-FFF2-40B4-BE49-F238E27FC236}">
                <a16:creationId xmlns:a16="http://schemas.microsoft.com/office/drawing/2014/main" id="{554A6832-7839-7706-D7F6-C4803371C2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57721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>
            <a:extLst>
              <a:ext uri="{FF2B5EF4-FFF2-40B4-BE49-F238E27FC236}">
                <a16:creationId xmlns:a16="http://schemas.microsoft.com/office/drawing/2014/main" id="{EED6098E-19CD-E79C-0D47-B3E142EAC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9194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Oval 17">
            <a:extLst>
              <a:ext uri="{FF2B5EF4-FFF2-40B4-BE49-F238E27FC236}">
                <a16:creationId xmlns:a16="http://schemas.microsoft.com/office/drawing/2014/main" id="{1058B88C-CBEA-183A-A011-E308F20EC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Oval 18">
            <a:extLst>
              <a:ext uri="{FF2B5EF4-FFF2-40B4-BE49-F238E27FC236}">
                <a16:creationId xmlns:a16="http://schemas.microsoft.com/office/drawing/2014/main" id="{0AABAA33-EC6E-A014-CB1A-70C12D83E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432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Line 19">
            <a:extLst>
              <a:ext uri="{FF2B5EF4-FFF2-40B4-BE49-F238E27FC236}">
                <a16:creationId xmlns:a16="http://schemas.microsoft.com/office/drawing/2014/main" id="{590B6087-9D3C-5AA6-0BCE-B99037A454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8291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Oval 20">
            <a:extLst>
              <a:ext uri="{FF2B5EF4-FFF2-40B4-BE49-F238E27FC236}">
                <a16:creationId xmlns:a16="http://schemas.microsoft.com/office/drawing/2014/main" id="{AEA7C78F-6735-7E47-371A-CA6437BC1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56991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Oval 21">
            <a:extLst>
              <a:ext uri="{FF2B5EF4-FFF2-40B4-BE49-F238E27FC236}">
                <a16:creationId xmlns:a16="http://schemas.microsoft.com/office/drawing/2014/main" id="{3FE77BC8-021A-ABA0-B210-3B50EB7C9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65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Line 22">
            <a:extLst>
              <a:ext uri="{FF2B5EF4-FFF2-40B4-BE49-F238E27FC236}">
                <a16:creationId xmlns:a16="http://schemas.microsoft.com/office/drawing/2014/main" id="{10D03152-C3BD-82EF-8CB2-D1E4D7C1F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9194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Oval 23">
            <a:extLst>
              <a:ext uri="{FF2B5EF4-FFF2-40B4-BE49-F238E27FC236}">
                <a16:creationId xmlns:a16="http://schemas.microsoft.com/office/drawing/2014/main" id="{3B667DE5-E1EB-81AD-3F15-F5DC08460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432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Oval 24">
            <a:extLst>
              <a:ext uri="{FF2B5EF4-FFF2-40B4-BE49-F238E27FC236}">
                <a16:creationId xmlns:a16="http://schemas.microsoft.com/office/drawing/2014/main" id="{859F0822-8E42-EA8E-CD6E-E2B5215CF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063" y="56991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Oval 25">
            <a:extLst>
              <a:ext uri="{FF2B5EF4-FFF2-40B4-BE49-F238E27FC236}">
                <a16:creationId xmlns:a16="http://schemas.microsoft.com/office/drawing/2014/main" id="{8E56507D-AC21-FCBC-2B9A-8BD3DA0DE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238" y="47672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8" name="Oval 26">
            <a:extLst>
              <a:ext uri="{FF2B5EF4-FFF2-40B4-BE49-F238E27FC236}">
                <a16:creationId xmlns:a16="http://schemas.microsoft.com/office/drawing/2014/main" id="{03B742F8-69F2-DED3-7246-B09E6A564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7734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Line 27">
            <a:extLst>
              <a:ext uri="{FF2B5EF4-FFF2-40B4-BE49-F238E27FC236}">
                <a16:creationId xmlns:a16="http://schemas.microsoft.com/office/drawing/2014/main" id="{9AFC95D7-D46F-6983-5715-E34AEA47F4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9146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0" name="Line 28">
            <a:extLst>
              <a:ext uri="{FF2B5EF4-FFF2-40B4-BE49-F238E27FC236}">
                <a16:creationId xmlns:a16="http://schemas.microsoft.com/office/drawing/2014/main" id="{DE8BC3B4-FFF5-BA39-C129-98C88EC68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8244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41" name="Group 29">
            <a:extLst>
              <a:ext uri="{FF2B5EF4-FFF2-40B4-BE49-F238E27FC236}">
                <a16:creationId xmlns:a16="http://schemas.microsoft.com/office/drawing/2014/main" id="{46431007-E3E7-4C14-A215-D782DA76D06A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535238"/>
            <a:ext cx="325438" cy="3230562"/>
            <a:chOff x="3984" y="1597"/>
            <a:chExt cx="205" cy="2035"/>
          </a:xfrm>
        </p:grpSpPr>
        <p:sp>
          <p:nvSpPr>
            <p:cNvPr id="64542" name="Text Box 30">
              <a:extLst>
                <a:ext uri="{FF2B5EF4-FFF2-40B4-BE49-F238E27FC236}">
                  <a16:creationId xmlns:a16="http://schemas.microsoft.com/office/drawing/2014/main" id="{16AF0712-82D0-F82F-D582-37950F50C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2</a:t>
              </a:r>
            </a:p>
          </p:txBody>
        </p:sp>
        <p:sp>
          <p:nvSpPr>
            <p:cNvPr id="64543" name="Text Box 31">
              <a:extLst>
                <a:ext uri="{FF2B5EF4-FFF2-40B4-BE49-F238E27FC236}">
                  <a16:creationId xmlns:a16="http://schemas.microsoft.com/office/drawing/2014/main" id="{03143EF0-F519-2A19-1614-3BBB91F7D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4544" name="Text Box 32">
              <a:extLst>
                <a:ext uri="{FF2B5EF4-FFF2-40B4-BE49-F238E27FC236}">
                  <a16:creationId xmlns:a16="http://schemas.microsoft.com/office/drawing/2014/main" id="{3F3EEFB9-9C6D-A5CD-51B2-98C65835E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1</a:t>
              </a:r>
            </a:p>
          </p:txBody>
        </p:sp>
        <p:sp>
          <p:nvSpPr>
            <p:cNvPr id="64545" name="Text Box 33">
              <a:extLst>
                <a:ext uri="{FF2B5EF4-FFF2-40B4-BE49-F238E27FC236}">
                  <a16:creationId xmlns:a16="http://schemas.microsoft.com/office/drawing/2014/main" id="{72F5CCF2-F4BD-D1F0-4BD9-499D65FED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3</a:t>
              </a:r>
            </a:p>
          </p:txBody>
        </p:sp>
      </p:grpSp>
      <p:sp>
        <p:nvSpPr>
          <p:cNvPr id="64546" name="Line 34">
            <a:extLst>
              <a:ext uri="{FF2B5EF4-FFF2-40B4-BE49-F238E27FC236}">
                <a16:creationId xmlns:a16="http://schemas.microsoft.com/office/drawing/2014/main" id="{32A00B26-B190-BAF1-4A0C-A7246C68E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788" y="3860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47" name="Group 35">
            <a:extLst>
              <a:ext uri="{FF2B5EF4-FFF2-40B4-BE49-F238E27FC236}">
                <a16:creationId xmlns:a16="http://schemas.microsoft.com/office/drawing/2014/main" id="{241F89EF-25C8-4545-07C6-A4E90FEAC2A9}"/>
              </a:ext>
            </a:extLst>
          </p:cNvPr>
          <p:cNvGrpSpPr>
            <a:grpSpLocks/>
          </p:cNvGrpSpPr>
          <p:nvPr/>
        </p:nvGrpSpPr>
        <p:grpSpPr bwMode="auto">
          <a:xfrm>
            <a:off x="1270000" y="1600200"/>
            <a:ext cx="4114800" cy="919163"/>
            <a:chOff x="1536" y="1056"/>
            <a:chExt cx="2592" cy="579"/>
          </a:xfrm>
        </p:grpSpPr>
        <p:sp>
          <p:nvSpPr>
            <p:cNvPr id="64548" name="Text Box 36">
              <a:extLst>
                <a:ext uri="{FF2B5EF4-FFF2-40B4-BE49-F238E27FC236}">
                  <a16:creationId xmlns:a16="http://schemas.microsoft.com/office/drawing/2014/main" id="{BCD5A76F-D969-C7D1-731F-728A5A8D1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1160"/>
              <a:ext cx="9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 i="0"/>
                <a:t>Distance:</a:t>
              </a:r>
            </a:p>
          </p:txBody>
        </p:sp>
        <p:graphicFrame>
          <p:nvGraphicFramePr>
            <p:cNvPr id="64549" name="Object 37">
              <a:extLst>
                <a:ext uri="{FF2B5EF4-FFF2-40B4-BE49-F238E27FC236}">
                  <a16:creationId xmlns:a16="http://schemas.microsoft.com/office/drawing/2014/main" id="{90319F02-7082-593A-6EA9-CF4467D3213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98" y="1056"/>
            <a:ext cx="1630" cy="5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5450800" imgH="9067800" progId="Equation.3">
                    <p:embed/>
                  </p:oleObj>
                </mc:Choice>
                <mc:Fallback>
                  <p:oleObj name="Equation" r:id="rId4" imgW="25450800" imgH="906780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8" y="1056"/>
                          <a:ext cx="1630" cy="5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4550" name="Group 38">
            <a:extLst>
              <a:ext uri="{FF2B5EF4-FFF2-40B4-BE49-F238E27FC236}">
                <a16:creationId xmlns:a16="http://schemas.microsoft.com/office/drawing/2014/main" id="{AB0AB096-DFCB-C2AF-E809-17080DB44AAE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544763"/>
            <a:ext cx="1228725" cy="3221037"/>
            <a:chOff x="3888" y="1603"/>
            <a:chExt cx="774" cy="2029"/>
          </a:xfrm>
        </p:grpSpPr>
        <p:sp>
          <p:nvSpPr>
            <p:cNvPr id="64551" name="Line 39">
              <a:extLst>
                <a:ext uri="{FF2B5EF4-FFF2-40B4-BE49-F238E27FC236}">
                  <a16:creationId xmlns:a16="http://schemas.microsoft.com/office/drawing/2014/main" id="{4394153D-2343-2550-B597-80C4B01DB2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1608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2" name="Line 40">
              <a:extLst>
                <a:ext uri="{FF2B5EF4-FFF2-40B4-BE49-F238E27FC236}">
                  <a16:creationId xmlns:a16="http://schemas.microsoft.com/office/drawing/2014/main" id="{24604935-C9B1-BB1B-2164-3B617770D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605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3" name="Line 41">
              <a:extLst>
                <a:ext uri="{FF2B5EF4-FFF2-40B4-BE49-F238E27FC236}">
                  <a16:creationId xmlns:a16="http://schemas.microsoft.com/office/drawing/2014/main" id="{86DE72BE-068C-21DB-C469-2DB99C475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196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4" name="Line 42">
              <a:extLst>
                <a:ext uri="{FF2B5EF4-FFF2-40B4-BE49-F238E27FC236}">
                  <a16:creationId xmlns:a16="http://schemas.microsoft.com/office/drawing/2014/main" id="{5032EEFB-EC55-B035-1B20-70DC7CB0FE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2193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5" name="Line 43">
              <a:extLst>
                <a:ext uri="{FF2B5EF4-FFF2-40B4-BE49-F238E27FC236}">
                  <a16:creationId xmlns:a16="http://schemas.microsoft.com/office/drawing/2014/main" id="{EB8BA0E1-B1D2-0089-FF2D-3E3BE6481F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820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6" name="Line 44">
              <a:extLst>
                <a:ext uri="{FF2B5EF4-FFF2-40B4-BE49-F238E27FC236}">
                  <a16:creationId xmlns:a16="http://schemas.microsoft.com/office/drawing/2014/main" id="{54DCEB23-A223-9F39-5499-EE6A6C9A1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2817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7" name="Line 45">
              <a:extLst>
                <a:ext uri="{FF2B5EF4-FFF2-40B4-BE49-F238E27FC236}">
                  <a16:creationId xmlns:a16="http://schemas.microsoft.com/office/drawing/2014/main" id="{66329F93-6790-F6B6-DE92-90FA5A01A6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3396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8" name="Line 46">
              <a:extLst>
                <a:ext uri="{FF2B5EF4-FFF2-40B4-BE49-F238E27FC236}">
                  <a16:creationId xmlns:a16="http://schemas.microsoft.com/office/drawing/2014/main" id="{DE0C3121-1EB7-083B-1C8F-5D839777EC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3393"/>
              <a:ext cx="0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9" name="Text Box 47">
              <a:extLst>
                <a:ext uri="{FF2B5EF4-FFF2-40B4-BE49-F238E27FC236}">
                  <a16:creationId xmlns:a16="http://schemas.microsoft.com/office/drawing/2014/main" id="{2A3B4D30-889A-DC8C-AFA6-E39A7B153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603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= 1</a:t>
              </a:r>
            </a:p>
          </p:txBody>
        </p:sp>
        <p:sp>
          <p:nvSpPr>
            <p:cNvPr id="64560" name="Text Box 48">
              <a:extLst>
                <a:ext uri="{FF2B5EF4-FFF2-40B4-BE49-F238E27FC236}">
                  <a16:creationId xmlns:a16="http://schemas.microsoft.com/office/drawing/2014/main" id="{41E9EED4-8722-76C5-B198-74201DDF4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18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= 0</a:t>
              </a:r>
            </a:p>
          </p:txBody>
        </p:sp>
        <p:sp>
          <p:nvSpPr>
            <p:cNvPr id="64561" name="Text Box 49">
              <a:extLst>
                <a:ext uri="{FF2B5EF4-FFF2-40B4-BE49-F238E27FC236}">
                  <a16:creationId xmlns:a16="http://schemas.microsoft.com/office/drawing/2014/main" id="{98232A43-B44F-105B-1568-BBD681278B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806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= 1</a:t>
              </a:r>
            </a:p>
          </p:txBody>
        </p:sp>
        <p:sp>
          <p:nvSpPr>
            <p:cNvPr id="64562" name="Text Box 50">
              <a:extLst>
                <a:ext uri="{FF2B5EF4-FFF2-40B4-BE49-F238E27FC236}">
                  <a16:creationId xmlns:a16="http://schemas.microsoft.com/office/drawing/2014/main" id="{AB0E4CD3-3850-661A-C022-3A2EAFC20E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382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Helvetica" pitchFamily="2" charset="0"/>
                </a:rPr>
                <a:t>= 0</a:t>
              </a:r>
            </a:p>
          </p:txBody>
        </p:sp>
        <p:sp>
          <p:nvSpPr>
            <p:cNvPr id="64563" name="Line 51">
              <a:extLst>
                <a:ext uri="{FF2B5EF4-FFF2-40B4-BE49-F238E27FC236}">
                  <a16:creationId xmlns:a16="http://schemas.microsoft.com/office/drawing/2014/main" id="{24BBC19F-C7E2-7758-EA51-C44DEA1B15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172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64" name="Line 52">
              <a:extLst>
                <a:ext uri="{FF2B5EF4-FFF2-40B4-BE49-F238E27FC236}">
                  <a16:creationId xmlns:a16="http://schemas.microsoft.com/office/drawing/2014/main" id="{C38E6D08-114B-5694-B95C-28EC78AD34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304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65" name="Line 53">
              <a:extLst>
                <a:ext uri="{FF2B5EF4-FFF2-40B4-BE49-F238E27FC236}">
                  <a16:creationId xmlns:a16="http://schemas.microsoft.com/office/drawing/2014/main" id="{B04A0669-09B5-29A4-35BA-F8665D5AE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92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66" name="Line 54">
              <a:extLst>
                <a:ext uri="{FF2B5EF4-FFF2-40B4-BE49-F238E27FC236}">
                  <a16:creationId xmlns:a16="http://schemas.microsoft.com/office/drawing/2014/main" id="{57E6F43D-DB2B-C2DA-36FA-D63821C2FC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504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68" name="Rectangle 56">
            <a:extLst>
              <a:ext uri="{FF2B5EF4-FFF2-40B4-BE49-F238E27FC236}">
                <a16:creationId xmlns:a16="http://schemas.microsoft.com/office/drawing/2014/main" id="{6CAC2889-7A46-669D-234A-E6FEF9558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Error Bound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>
            <a:extLst>
              <a:ext uri="{FF2B5EF4-FFF2-40B4-BE49-F238E27FC236}">
                <a16:creationId xmlns:a16="http://schemas.microsoft.com/office/drawing/2014/main" id="{BEF9FE7F-28A2-7665-61A5-8384B72D7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Correction Network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D5A6A449-5CD1-3AD6-006A-25999F744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2413" cy="914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Strategy:</a:t>
            </a:r>
            <a:r>
              <a:rPr lang="en-US" altLang="en-US" sz="2800"/>
              <a:t> </a:t>
            </a:r>
            <a:r>
              <a:rPr lang="en-US" altLang="en-US" sz="2400"/>
              <a:t>Construct a block which reduces error by one.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DA7BF75E-FF1D-96B9-5450-303731B7C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63" y="2971800"/>
            <a:ext cx="15859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/>
              <a:t>step sequence</a:t>
            </a:r>
          </a:p>
          <a:p>
            <a:r>
              <a:rPr lang="en-US" altLang="en-US" sz="2000" i="0"/>
              <a:t>with </a:t>
            </a:r>
            <a:r>
              <a:rPr lang="en-US" altLang="en-US" sz="2000"/>
              <a:t>k</a:t>
            </a:r>
            <a:r>
              <a:rPr lang="en-US" altLang="en-US" sz="2000" i="0"/>
              <a:t> errors</a:t>
            </a:r>
          </a:p>
        </p:txBody>
      </p:sp>
      <p:grpSp>
        <p:nvGrpSpPr>
          <p:cNvPr id="70681" name="Group 25">
            <a:extLst>
              <a:ext uri="{FF2B5EF4-FFF2-40B4-BE49-F238E27FC236}">
                <a16:creationId xmlns:a16="http://schemas.microsoft.com/office/drawing/2014/main" id="{0478C87D-F954-11AD-8443-FC95403DD616}"/>
              </a:ext>
            </a:extLst>
          </p:cNvPr>
          <p:cNvGrpSpPr>
            <a:grpSpLocks/>
          </p:cNvGrpSpPr>
          <p:nvPr/>
        </p:nvGrpSpPr>
        <p:grpSpPr bwMode="auto">
          <a:xfrm>
            <a:off x="5543550" y="2971800"/>
            <a:ext cx="1860550" cy="701675"/>
            <a:chOff x="3492" y="1872"/>
            <a:chExt cx="1172" cy="442"/>
          </a:xfrm>
        </p:grpSpPr>
        <p:sp>
          <p:nvSpPr>
            <p:cNvPr id="70676" name="Text Box 20">
              <a:extLst>
                <a:ext uri="{FF2B5EF4-FFF2-40B4-BE49-F238E27FC236}">
                  <a16:creationId xmlns:a16="http://schemas.microsoft.com/office/drawing/2014/main" id="{83774BE0-4E73-7E0C-A106-AF8BCC504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" y="1872"/>
              <a:ext cx="11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/>
                <a:t>step sequence</a:t>
              </a:r>
            </a:p>
            <a:p>
              <a:r>
                <a:rPr lang="en-US" altLang="en-US" sz="2000" i="0"/>
                <a:t>with          errors</a:t>
              </a:r>
            </a:p>
          </p:txBody>
        </p:sp>
        <p:graphicFrame>
          <p:nvGraphicFramePr>
            <p:cNvPr id="70677" name="Object 21">
              <a:extLst>
                <a:ext uri="{FF2B5EF4-FFF2-40B4-BE49-F238E27FC236}">
                  <a16:creationId xmlns:a16="http://schemas.microsoft.com/office/drawing/2014/main" id="{85EE88C7-D281-D97E-B92A-A139D711DED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67" y="2081"/>
            <a:ext cx="357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7023100" imgH="4102100" progId="Equation.3">
                    <p:embed/>
                  </p:oleObj>
                </mc:Choice>
                <mc:Fallback>
                  <p:oleObj name="Equation" r:id="rId2" imgW="7023100" imgH="410210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7" y="2081"/>
                          <a:ext cx="357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680" name="Group 24">
            <a:extLst>
              <a:ext uri="{FF2B5EF4-FFF2-40B4-BE49-F238E27FC236}">
                <a16:creationId xmlns:a16="http://schemas.microsoft.com/office/drawing/2014/main" id="{D614DBB0-EB83-3301-90BD-6D446C6C030C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810000"/>
            <a:ext cx="4081463" cy="1828800"/>
            <a:chOff x="1488" y="2400"/>
            <a:chExt cx="2571" cy="1152"/>
          </a:xfrm>
        </p:grpSpPr>
        <p:sp>
          <p:nvSpPr>
            <p:cNvPr id="70658" name="Rectangle 2">
              <a:extLst>
                <a:ext uri="{FF2B5EF4-FFF2-40B4-BE49-F238E27FC236}">
                  <a16:creationId xmlns:a16="http://schemas.microsoft.com/office/drawing/2014/main" id="{2D1BEBA8-9D25-F181-964B-578B4E415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2448"/>
              <a:ext cx="1248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15294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sz="2800" i="0"/>
            </a:p>
          </p:txBody>
        </p:sp>
        <p:sp>
          <p:nvSpPr>
            <p:cNvPr id="70661" name="Text Box 5">
              <a:extLst>
                <a:ext uri="{FF2B5EF4-FFF2-40B4-BE49-F238E27FC236}">
                  <a16:creationId xmlns:a16="http://schemas.microsoft.com/office/drawing/2014/main" id="{EC2A2DF7-C63F-68B6-070B-D7C8C71B4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5" y="259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 i="0"/>
            </a:p>
          </p:txBody>
        </p:sp>
        <p:sp>
          <p:nvSpPr>
            <p:cNvPr id="70662" name="Line 6">
              <a:extLst>
                <a:ext uri="{FF2B5EF4-FFF2-40B4-BE49-F238E27FC236}">
                  <a16:creationId xmlns:a16="http://schemas.microsoft.com/office/drawing/2014/main" id="{6C83D6A6-B4D8-D018-7125-386F530BA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7" y="2592"/>
              <a:ext cx="4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3" name="Line 7">
              <a:extLst>
                <a:ext uri="{FF2B5EF4-FFF2-40B4-BE49-F238E27FC236}">
                  <a16:creationId xmlns:a16="http://schemas.microsoft.com/office/drawing/2014/main" id="{3F38E152-4E11-058D-ABC7-C0C469A215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7" y="2832"/>
              <a:ext cx="4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4" name="Line 8">
              <a:extLst>
                <a:ext uri="{FF2B5EF4-FFF2-40B4-BE49-F238E27FC236}">
                  <a16:creationId xmlns:a16="http://schemas.microsoft.com/office/drawing/2014/main" id="{5FF7FE73-5588-A1C6-96E3-7E8D8A84B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7" y="3408"/>
              <a:ext cx="4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5" name="Line 9">
              <a:extLst>
                <a:ext uri="{FF2B5EF4-FFF2-40B4-BE49-F238E27FC236}">
                  <a16:creationId xmlns:a16="http://schemas.microsoft.com/office/drawing/2014/main" id="{4A8915BE-15DE-099C-776A-E8C1D99383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4" y="2592"/>
              <a:ext cx="3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6" name="Line 10">
              <a:extLst>
                <a:ext uri="{FF2B5EF4-FFF2-40B4-BE49-F238E27FC236}">
                  <a16:creationId xmlns:a16="http://schemas.microsoft.com/office/drawing/2014/main" id="{F55C910F-6657-AE58-4420-40A4127C6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4" y="2832"/>
              <a:ext cx="3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7" name="Line 11">
              <a:extLst>
                <a:ext uri="{FF2B5EF4-FFF2-40B4-BE49-F238E27FC236}">
                  <a16:creationId xmlns:a16="http://schemas.microsoft.com/office/drawing/2014/main" id="{2EFBECF0-DE14-A0A4-C4E7-5A053204E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4" y="3408"/>
              <a:ext cx="3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0668" name="Object 12">
              <a:extLst>
                <a:ext uri="{FF2B5EF4-FFF2-40B4-BE49-F238E27FC236}">
                  <a16:creationId xmlns:a16="http://schemas.microsoft.com/office/drawing/2014/main" id="{0FF5131C-9369-2E63-4119-E5D7016058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99" y="288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752600" imgH="4394200" progId="Equation.3">
                    <p:embed/>
                  </p:oleObj>
                </mc:Choice>
                <mc:Fallback>
                  <p:oleObj name="Equation" r:id="rId4" imgW="1752600" imgH="43942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9" y="288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69" name="Object 13">
              <a:extLst>
                <a:ext uri="{FF2B5EF4-FFF2-40B4-BE49-F238E27FC236}">
                  <a16:creationId xmlns:a16="http://schemas.microsoft.com/office/drawing/2014/main" id="{9A2CBEBF-CE1D-C631-E437-3E415DB46EE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99" y="2400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797300" imgH="4978400" progId="Equation.3">
                    <p:embed/>
                  </p:oleObj>
                </mc:Choice>
                <mc:Fallback>
                  <p:oleObj name="Equation" r:id="rId6" imgW="3797300" imgH="49784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9" y="2400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70" name="Object 14">
              <a:extLst>
                <a:ext uri="{FF2B5EF4-FFF2-40B4-BE49-F238E27FC236}">
                  <a16:creationId xmlns:a16="http://schemas.microsoft.com/office/drawing/2014/main" id="{651D42AD-44ED-BD8C-9246-2F5B294C5BD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88" y="2628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4102100" imgH="4978400" progId="Equation.3">
                    <p:embed/>
                  </p:oleObj>
                </mc:Choice>
                <mc:Fallback>
                  <p:oleObj name="Equation" r:id="rId8" imgW="4102100" imgH="49784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628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71" name="Object 15">
              <a:extLst>
                <a:ext uri="{FF2B5EF4-FFF2-40B4-BE49-F238E27FC236}">
                  <a16:creationId xmlns:a16="http://schemas.microsoft.com/office/drawing/2014/main" id="{C182DA5C-9A08-2A72-D801-72DCA1F9C8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97" y="3184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4102100" imgH="5270500" progId="Equation.3">
                    <p:embed/>
                  </p:oleObj>
                </mc:Choice>
                <mc:Fallback>
                  <p:oleObj name="Equation" r:id="rId10" imgW="4102100" imgH="52705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7" y="3184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72" name="Object 16">
              <a:extLst>
                <a:ext uri="{FF2B5EF4-FFF2-40B4-BE49-F238E27FC236}">
                  <a16:creationId xmlns:a16="http://schemas.microsoft.com/office/drawing/2014/main" id="{2AF93E0C-FCCD-9FAB-7306-20369C46FF4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14" y="2448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3797300" imgH="4978400" progId="Equation.3">
                    <p:embed/>
                  </p:oleObj>
                </mc:Choice>
                <mc:Fallback>
                  <p:oleObj name="Equation" r:id="rId12" imgW="3797300" imgH="49784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4" y="2448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73" name="Object 17">
              <a:extLst>
                <a:ext uri="{FF2B5EF4-FFF2-40B4-BE49-F238E27FC236}">
                  <a16:creationId xmlns:a16="http://schemas.microsoft.com/office/drawing/2014/main" id="{198CFF21-24D5-9651-30F9-B5FD0F2BC3E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03" y="2676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4102100" imgH="4978400" progId="Equation.3">
                    <p:embed/>
                  </p:oleObj>
                </mc:Choice>
                <mc:Fallback>
                  <p:oleObj name="Equation" r:id="rId14" imgW="4102100" imgH="49784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3" y="2676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74" name="Object 18">
              <a:extLst>
                <a:ext uri="{FF2B5EF4-FFF2-40B4-BE49-F238E27FC236}">
                  <a16:creationId xmlns:a16="http://schemas.microsoft.com/office/drawing/2014/main" id="{E45F507B-102F-70B2-5457-935CD22B028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12" y="323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4102100" imgH="5270500" progId="Equation.3">
                    <p:embed/>
                  </p:oleObj>
                </mc:Choice>
                <mc:Fallback>
                  <p:oleObj name="Equation" r:id="rId16" imgW="4102100" imgH="52705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2" y="323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678" name="Text Box 22">
              <a:extLst>
                <a:ext uri="{FF2B5EF4-FFF2-40B4-BE49-F238E27FC236}">
                  <a16:creationId xmlns:a16="http://schemas.microsoft.com/office/drawing/2014/main" id="{C1D249DC-BA94-B7EF-48ED-91668850A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870"/>
              <a:ext cx="10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latin typeface="Courier New" panose="02070309020205020404" pitchFamily="49" charset="0"/>
                </a:rPr>
                <a:t>CORRECT[</a:t>
              </a:r>
              <a:r>
                <a:rPr lang="en-US" altLang="en-US" sz="2000"/>
                <a:t>n</a:t>
              </a:r>
              <a:r>
                <a:rPr lang="en-US" altLang="en-US" sz="2000" b="1" i="0">
                  <a:latin typeface="Courier New" panose="02070309020205020404" pitchFamily="49" charset="0"/>
                </a:rPr>
                <a:t>]</a:t>
              </a:r>
            </a:p>
          </p:txBody>
        </p:sp>
        <p:graphicFrame>
          <p:nvGraphicFramePr>
            <p:cNvPr id="70679" name="Object 23">
              <a:extLst>
                <a:ext uri="{FF2B5EF4-FFF2-40B4-BE49-F238E27FC236}">
                  <a16:creationId xmlns:a16="http://schemas.microsoft.com/office/drawing/2014/main" id="{07C5459F-CB79-42A5-1048-2412E75A57A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56" y="288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52600" imgH="4394200" progId="Equation.3">
                    <p:embed/>
                  </p:oleObj>
                </mc:Choice>
                <mc:Fallback>
                  <p:oleObj name="Equation" r:id="rId18" imgW="1752600" imgH="439420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88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BC8CAC4D-44CE-F92A-CDE2-6EDD20AC1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Correction Network</a:t>
            </a:r>
          </a:p>
        </p:txBody>
      </p:sp>
      <p:grpSp>
        <p:nvGrpSpPr>
          <p:cNvPr id="71724" name="Group 44">
            <a:extLst>
              <a:ext uri="{FF2B5EF4-FFF2-40B4-BE49-F238E27FC236}">
                <a16:creationId xmlns:a16="http://schemas.microsoft.com/office/drawing/2014/main" id="{66EC6E12-1C80-8E22-A3DF-8215A94285E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810000"/>
            <a:ext cx="4035425" cy="1828800"/>
            <a:chOff x="1008" y="2400"/>
            <a:chExt cx="2542" cy="1152"/>
          </a:xfrm>
        </p:grpSpPr>
        <p:graphicFrame>
          <p:nvGraphicFramePr>
            <p:cNvPr id="71694" name="Object 14">
              <a:extLst>
                <a:ext uri="{FF2B5EF4-FFF2-40B4-BE49-F238E27FC236}">
                  <a16:creationId xmlns:a16="http://schemas.microsoft.com/office/drawing/2014/main" id="{C11254BE-927A-FAF4-3FA9-4A7BF3F2729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30" y="2416"/>
            <a:ext cx="211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505200" imgH="4978400" progId="Equation.3">
                    <p:embed/>
                  </p:oleObj>
                </mc:Choice>
                <mc:Fallback>
                  <p:oleObj name="Equation" r:id="rId3" imgW="3505200" imgH="49784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0" y="2416"/>
                          <a:ext cx="211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95" name="Object 15">
              <a:extLst>
                <a:ext uri="{FF2B5EF4-FFF2-40B4-BE49-F238E27FC236}">
                  <a16:creationId xmlns:a16="http://schemas.microsoft.com/office/drawing/2014/main" id="{6EB3060E-DFEB-FBA9-F7FA-05FF0A3D1BF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21" y="2666"/>
            <a:ext cx="228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797300" imgH="4978400" progId="Equation.3">
                    <p:embed/>
                  </p:oleObj>
                </mc:Choice>
                <mc:Fallback>
                  <p:oleObj name="Equation" r:id="rId5" imgW="3797300" imgH="49784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1" y="2666"/>
                          <a:ext cx="228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96" name="Object 16">
              <a:extLst>
                <a:ext uri="{FF2B5EF4-FFF2-40B4-BE49-F238E27FC236}">
                  <a16:creationId xmlns:a16="http://schemas.microsoft.com/office/drawing/2014/main" id="{5232FAE6-A865-8413-799F-12D6EBB9362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21" y="3222"/>
            <a:ext cx="229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797300" imgH="5270500" progId="Equation.3">
                    <p:embed/>
                  </p:oleObj>
                </mc:Choice>
                <mc:Fallback>
                  <p:oleObj name="Equation" r:id="rId7" imgW="3797300" imgH="52705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1" y="3222"/>
                          <a:ext cx="229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1721" name="Group 41">
              <a:extLst>
                <a:ext uri="{FF2B5EF4-FFF2-40B4-BE49-F238E27FC236}">
                  <a16:creationId xmlns:a16="http://schemas.microsoft.com/office/drawing/2014/main" id="{9F65C7AC-A31B-1E30-EBE2-5134A67871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400"/>
              <a:ext cx="2304" cy="1152"/>
              <a:chOff x="1008" y="2400"/>
              <a:chExt cx="2304" cy="1152"/>
            </a:xfrm>
          </p:grpSpPr>
          <p:sp>
            <p:nvSpPr>
              <p:cNvPr id="71683" name="Text Box 3">
                <a:extLst>
                  <a:ext uri="{FF2B5EF4-FFF2-40B4-BE49-F238E27FC236}">
                    <a16:creationId xmlns:a16="http://schemas.microsoft.com/office/drawing/2014/main" id="{AF9AC71E-6B59-4D25-F50B-DC6CD46A9B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8" y="2592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 i="0"/>
              </a:p>
            </p:txBody>
          </p:sp>
          <p:sp>
            <p:nvSpPr>
              <p:cNvPr id="71684" name="Rectangle 4">
                <a:extLst>
                  <a:ext uri="{FF2B5EF4-FFF2-40B4-BE49-F238E27FC236}">
                    <a16:creationId xmlns:a16="http://schemas.microsoft.com/office/drawing/2014/main" id="{F5C06760-CF29-C3B9-E0CA-3A3831FD6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96"/>
                <a:ext cx="1392" cy="1056"/>
              </a:xfrm>
              <a:prstGeom prst="rect">
                <a:avLst/>
              </a:prstGeom>
              <a:gradFill rotWithShape="0">
                <a:gsLst>
                  <a:gs pos="0">
                    <a:srgbClr val="33CC33">
                      <a:gamma/>
                      <a:tint val="16471"/>
                      <a:invGamma/>
                    </a:srgbClr>
                  </a:gs>
                  <a:gs pos="100000">
                    <a:srgbClr val="33CC33"/>
                  </a:gs>
                </a:gsLst>
                <a:path path="shape">
                  <a:fillToRect l="50000" t="50000" r="50000" b="50000"/>
                </a:path>
              </a:gra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/>
                <a:endParaRPr lang="en-US" altLang="en-US" i="0"/>
              </a:p>
            </p:txBody>
          </p:sp>
          <p:sp>
            <p:nvSpPr>
              <p:cNvPr id="71685" name="Line 5">
                <a:extLst>
                  <a:ext uri="{FF2B5EF4-FFF2-40B4-BE49-F238E27FC236}">
                    <a16:creationId xmlns:a16="http://schemas.microsoft.com/office/drawing/2014/main" id="{46AC396C-9575-73CC-803F-5F6EBCCF7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4" y="259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86" name="Line 6">
                <a:extLst>
                  <a:ext uri="{FF2B5EF4-FFF2-40B4-BE49-F238E27FC236}">
                    <a16:creationId xmlns:a16="http://schemas.microsoft.com/office/drawing/2014/main" id="{EE6146B9-369A-0E8A-2EA7-975E82A33E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4" y="283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87" name="Line 7">
                <a:extLst>
                  <a:ext uri="{FF2B5EF4-FFF2-40B4-BE49-F238E27FC236}">
                    <a16:creationId xmlns:a16="http://schemas.microsoft.com/office/drawing/2014/main" id="{F9F70663-6C46-C900-1A59-5029583C30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4" y="3408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71688" name="Object 8">
                <a:extLst>
                  <a:ext uri="{FF2B5EF4-FFF2-40B4-BE49-F238E27FC236}">
                    <a16:creationId xmlns:a16="http://schemas.microsoft.com/office/drawing/2014/main" id="{415DA9EF-3048-FB9F-BA01-587A982BC37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402" y="2880"/>
              <a:ext cx="169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1752600" imgH="4394200" progId="Equation.3">
                      <p:embed/>
                    </p:oleObj>
                  </mc:Choice>
                  <mc:Fallback>
                    <p:oleObj name="Equation" r:id="rId9" imgW="1752600" imgH="4394200" progId="Equation.3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02" y="2880"/>
                            <a:ext cx="169" cy="4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689" name="Text Box 9">
                <a:extLst>
                  <a:ext uri="{FF2B5EF4-FFF2-40B4-BE49-F238E27FC236}">
                    <a16:creationId xmlns:a16="http://schemas.microsoft.com/office/drawing/2014/main" id="{71DD4C2A-5853-CCAC-A21C-6371873019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4" y="2880"/>
                <a:ext cx="125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b="1" i="0">
                    <a:latin typeface="Courier New" panose="02070309020205020404" pitchFamily="49" charset="0"/>
                  </a:rPr>
                  <a:t>BUTTERFLY[</a:t>
                </a:r>
                <a:r>
                  <a:rPr lang="en-US" altLang="en-US" sz="2000"/>
                  <a:t>n</a:t>
                </a:r>
                <a:r>
                  <a:rPr lang="en-US" altLang="en-US" sz="2000" b="1" i="0">
                    <a:latin typeface="Courier New" panose="02070309020205020404" pitchFamily="49" charset="0"/>
                  </a:rPr>
                  <a:t>]</a:t>
                </a:r>
              </a:p>
            </p:txBody>
          </p:sp>
          <p:sp>
            <p:nvSpPr>
              <p:cNvPr id="71690" name="Line 10">
                <a:extLst>
                  <a:ext uri="{FF2B5EF4-FFF2-40B4-BE49-F238E27FC236}">
                    <a16:creationId xmlns:a16="http://schemas.microsoft.com/office/drawing/2014/main" id="{3C52C96C-4E46-60E8-FAD3-B177EDAEDB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91" name="Line 11">
                <a:extLst>
                  <a:ext uri="{FF2B5EF4-FFF2-40B4-BE49-F238E27FC236}">
                    <a16:creationId xmlns:a16="http://schemas.microsoft.com/office/drawing/2014/main" id="{9C322D4C-90FE-6667-3151-3A64DA5675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282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92" name="Line 12">
                <a:extLst>
                  <a:ext uri="{FF2B5EF4-FFF2-40B4-BE49-F238E27FC236}">
                    <a16:creationId xmlns:a16="http://schemas.microsoft.com/office/drawing/2014/main" id="{09CF549C-F567-1BEE-CAC9-6EFBB12024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3398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71693" name="Object 13">
                <a:extLst>
                  <a:ext uri="{FF2B5EF4-FFF2-40B4-BE49-F238E27FC236}">
                    <a16:creationId xmlns:a16="http://schemas.microsoft.com/office/drawing/2014/main" id="{A4AA646B-85BA-76D6-2F34-B9096BF8EBD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072" y="2870"/>
              <a:ext cx="169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1752600" imgH="4394200" progId="Equation.3">
                      <p:embed/>
                    </p:oleObj>
                  </mc:Choice>
                  <mc:Fallback>
                    <p:oleObj name="Equation" r:id="rId11" imgW="1752600" imgH="4394200" progId="Equation.3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72" y="2870"/>
                            <a:ext cx="169" cy="4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697" name="Object 17">
                <a:extLst>
                  <a:ext uri="{FF2B5EF4-FFF2-40B4-BE49-F238E27FC236}">
                    <a16:creationId xmlns:a16="http://schemas.microsoft.com/office/drawing/2014/main" id="{7B5BC529-EBDD-A169-3146-D863CBB5FD6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109" y="2400"/>
              <a:ext cx="229" cy="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3797300" imgH="4978400" progId="Equation.3">
                      <p:embed/>
                    </p:oleObj>
                  </mc:Choice>
                  <mc:Fallback>
                    <p:oleObj name="Equation" r:id="rId12" imgW="3797300" imgH="4978400" progId="Equation.3">
                      <p:embed/>
                      <p:pic>
                        <p:nvPicPr>
                          <p:cNvPr id="0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09" y="2400"/>
                            <a:ext cx="229" cy="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698" name="Object 18">
                <a:extLst>
                  <a:ext uri="{FF2B5EF4-FFF2-40B4-BE49-F238E27FC236}">
                    <a16:creationId xmlns:a16="http://schemas.microsoft.com/office/drawing/2014/main" id="{5C092515-08FF-C644-F14A-BEC7D5DED32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98" y="2628"/>
              <a:ext cx="246" cy="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4102100" imgH="4978400" progId="Equation.3">
                      <p:embed/>
                    </p:oleObj>
                  </mc:Choice>
                  <mc:Fallback>
                    <p:oleObj name="Equation" r:id="rId14" imgW="4102100" imgH="497840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98" y="2628"/>
                            <a:ext cx="246" cy="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699" name="Object 19">
                <a:extLst>
                  <a:ext uri="{FF2B5EF4-FFF2-40B4-BE49-F238E27FC236}">
                    <a16:creationId xmlns:a16="http://schemas.microsoft.com/office/drawing/2014/main" id="{87E50EA4-D419-40B5-FFF1-1B7977586C5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107" y="3184"/>
              <a:ext cx="247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6" imgW="4102100" imgH="5270500" progId="Equation.3">
                      <p:embed/>
                    </p:oleObj>
                  </mc:Choice>
                  <mc:Fallback>
                    <p:oleObj name="Equation" r:id="rId16" imgW="4102100" imgH="5270500" progId="Equation.3">
                      <p:embed/>
                      <p:pic>
                        <p:nvPicPr>
                          <p:cNvPr id="0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07" y="3184"/>
                            <a:ext cx="247" cy="3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1700" name="Group 20">
            <a:extLst>
              <a:ext uri="{FF2B5EF4-FFF2-40B4-BE49-F238E27FC236}">
                <a16:creationId xmlns:a16="http://schemas.microsoft.com/office/drawing/2014/main" id="{E98C8553-C805-3A39-AE43-46DC0BF1BB84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955925"/>
            <a:ext cx="1701800" cy="3536950"/>
            <a:chOff x="3024" y="1862"/>
            <a:chExt cx="1072" cy="2228"/>
          </a:xfrm>
        </p:grpSpPr>
        <p:sp>
          <p:nvSpPr>
            <p:cNvPr id="71701" name="Text Box 21">
              <a:extLst>
                <a:ext uri="{FF2B5EF4-FFF2-40B4-BE49-F238E27FC236}">
                  <a16:creationId xmlns:a16="http://schemas.microsoft.com/office/drawing/2014/main" id="{544BC669-6B8F-B748-654A-E645F7E21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862"/>
              <a:ext cx="9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 u="sng">
                  <a:solidFill>
                    <a:schemeClr val="tx2"/>
                  </a:solidFill>
                </a:rPr>
                <a:t>largest value</a:t>
              </a:r>
            </a:p>
          </p:txBody>
        </p:sp>
        <p:sp>
          <p:nvSpPr>
            <p:cNvPr id="71702" name="Text Box 22">
              <a:extLst>
                <a:ext uri="{FF2B5EF4-FFF2-40B4-BE49-F238E27FC236}">
                  <a16:creationId xmlns:a16="http://schemas.microsoft.com/office/drawing/2014/main" id="{9E5031BB-B4F9-0FEF-7CB5-22CAF7625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3840"/>
              <a:ext cx="10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 u="sng">
                  <a:solidFill>
                    <a:schemeClr val="tx2"/>
                  </a:solidFill>
                </a:rPr>
                <a:t>smallest value</a:t>
              </a:r>
            </a:p>
          </p:txBody>
        </p:sp>
        <p:sp>
          <p:nvSpPr>
            <p:cNvPr id="71703" name="Line 23">
              <a:extLst>
                <a:ext uri="{FF2B5EF4-FFF2-40B4-BE49-F238E27FC236}">
                  <a16:creationId xmlns:a16="http://schemas.microsoft.com/office/drawing/2014/main" id="{900DE8BF-0C98-D321-B224-7A2AB09339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1" y="2112"/>
              <a:ext cx="78" cy="336"/>
            </a:xfrm>
            <a:prstGeom prst="line">
              <a:avLst/>
            </a:prstGeom>
            <a:noFill/>
            <a:ln w="28575" cap="rnd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4" name="Line 24">
              <a:extLst>
                <a:ext uri="{FF2B5EF4-FFF2-40B4-BE49-F238E27FC236}">
                  <a16:creationId xmlns:a16="http://schemas.microsoft.com/office/drawing/2014/main" id="{B9C3C4AE-0F84-F16B-D040-CFDF5456B7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8" y="3542"/>
              <a:ext cx="78" cy="336"/>
            </a:xfrm>
            <a:prstGeom prst="line">
              <a:avLst/>
            </a:prstGeom>
            <a:noFill/>
            <a:ln w="28575" cap="rnd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05" name="Text Box 25">
            <a:extLst>
              <a:ext uri="{FF2B5EF4-FFF2-40B4-BE49-F238E27FC236}">
                <a16:creationId xmlns:a16="http://schemas.microsoft.com/office/drawing/2014/main" id="{EAABC964-504C-FAD7-D8F0-AC4253753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971800"/>
            <a:ext cx="1585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/>
              <a:t>step sequence</a:t>
            </a:r>
          </a:p>
          <a:p>
            <a:r>
              <a:rPr lang="en-US" altLang="en-US" sz="2000" i="0"/>
              <a:t>with </a:t>
            </a:r>
            <a:r>
              <a:rPr lang="en-US" altLang="en-US" sz="2000"/>
              <a:t>k</a:t>
            </a:r>
            <a:r>
              <a:rPr lang="en-US" altLang="en-US" sz="2000" i="0"/>
              <a:t> errors</a:t>
            </a:r>
          </a:p>
        </p:txBody>
      </p:sp>
      <p:grpSp>
        <p:nvGrpSpPr>
          <p:cNvPr id="71723" name="Group 43">
            <a:extLst>
              <a:ext uri="{FF2B5EF4-FFF2-40B4-BE49-F238E27FC236}">
                <a16:creationId xmlns:a16="http://schemas.microsoft.com/office/drawing/2014/main" id="{E4C79E01-3801-49A7-F0E1-A84406125098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886200"/>
            <a:ext cx="2362200" cy="1752600"/>
            <a:chOff x="3552" y="2448"/>
            <a:chExt cx="1488" cy="1104"/>
          </a:xfrm>
        </p:grpSpPr>
        <p:sp>
          <p:nvSpPr>
            <p:cNvPr id="71707" name="Line 27">
              <a:extLst>
                <a:ext uri="{FF2B5EF4-FFF2-40B4-BE49-F238E27FC236}">
                  <a16:creationId xmlns:a16="http://schemas.microsoft.com/office/drawing/2014/main" id="{19201119-851B-0DA9-0046-BC9F7C1111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592"/>
              <a:ext cx="12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8" name="Line 28">
              <a:extLst>
                <a:ext uri="{FF2B5EF4-FFF2-40B4-BE49-F238E27FC236}">
                  <a16:creationId xmlns:a16="http://schemas.microsoft.com/office/drawing/2014/main" id="{ADA12A7B-68E1-3EE2-6749-A49725F94B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832"/>
              <a:ext cx="12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9" name="Line 29">
              <a:extLst>
                <a:ext uri="{FF2B5EF4-FFF2-40B4-BE49-F238E27FC236}">
                  <a16:creationId xmlns:a16="http://schemas.microsoft.com/office/drawing/2014/main" id="{8381A206-ABFF-A92E-1031-58A8298298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3408"/>
              <a:ext cx="12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710" name="Object 30">
              <a:extLst>
                <a:ext uri="{FF2B5EF4-FFF2-40B4-BE49-F238E27FC236}">
                  <a16:creationId xmlns:a16="http://schemas.microsoft.com/office/drawing/2014/main" id="{65FB7C9D-5127-7962-972A-FD3E03F1B2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92" y="288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52600" imgH="4394200" progId="Equation.3">
                    <p:embed/>
                  </p:oleObj>
                </mc:Choice>
                <mc:Fallback>
                  <p:oleObj name="Equation" r:id="rId18" imgW="1752600" imgH="439420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288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11" name="Line 31">
              <a:extLst>
                <a:ext uri="{FF2B5EF4-FFF2-40B4-BE49-F238E27FC236}">
                  <a16:creationId xmlns:a16="http://schemas.microsoft.com/office/drawing/2014/main" id="{70BF0728-D649-E23E-32D4-AE83DA727A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2" y="2592"/>
              <a:ext cx="0" cy="8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2" name="Oval 32">
              <a:extLst>
                <a:ext uri="{FF2B5EF4-FFF2-40B4-BE49-F238E27FC236}">
                  <a16:creationId xmlns:a16="http://schemas.microsoft.com/office/drawing/2014/main" id="{1CBA7038-4585-B755-9A74-A00104FF6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335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3" name="Oval 33">
              <a:extLst>
                <a:ext uri="{FF2B5EF4-FFF2-40B4-BE49-F238E27FC236}">
                  <a16:creationId xmlns:a16="http://schemas.microsoft.com/office/drawing/2014/main" id="{A1897712-09E0-798F-2CB4-9218C22B3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714" name="Object 34">
              <a:extLst>
                <a:ext uri="{FF2B5EF4-FFF2-40B4-BE49-F238E27FC236}">
                  <a16:creationId xmlns:a16="http://schemas.microsoft.com/office/drawing/2014/main" id="{DF75DA76-9708-657E-CAE8-A782A01225D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95" y="2448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3797300" imgH="4978400" progId="Equation.3">
                    <p:embed/>
                  </p:oleObj>
                </mc:Choice>
                <mc:Fallback>
                  <p:oleObj name="Equation" r:id="rId19" imgW="3797300" imgH="497840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5" y="2448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15" name="Object 35">
              <a:extLst>
                <a:ext uri="{FF2B5EF4-FFF2-40B4-BE49-F238E27FC236}">
                  <a16:creationId xmlns:a16="http://schemas.microsoft.com/office/drawing/2014/main" id="{BE095DC4-4954-65A3-20EF-2B02C7CB26A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84" y="2676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4102100" imgH="4978400" progId="Equation.3">
                    <p:embed/>
                  </p:oleObj>
                </mc:Choice>
                <mc:Fallback>
                  <p:oleObj name="Equation" r:id="rId21" imgW="4102100" imgH="497840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4" y="2676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16" name="Object 36">
              <a:extLst>
                <a:ext uri="{FF2B5EF4-FFF2-40B4-BE49-F238E27FC236}">
                  <a16:creationId xmlns:a16="http://schemas.microsoft.com/office/drawing/2014/main" id="{E06E1C76-C0DE-8441-FC2C-6F13C3B9938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93" y="323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4102100" imgH="5270500" progId="Equation.3">
                    <p:embed/>
                  </p:oleObj>
                </mc:Choice>
                <mc:Fallback>
                  <p:oleObj name="Equation" r:id="rId23" imgW="4102100" imgH="52705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3" y="323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722" name="Group 42">
            <a:extLst>
              <a:ext uri="{FF2B5EF4-FFF2-40B4-BE49-F238E27FC236}">
                <a16:creationId xmlns:a16="http://schemas.microsoft.com/office/drawing/2014/main" id="{934C3991-0FBE-DC2D-EB56-C37ABD6D4751}"/>
              </a:ext>
            </a:extLst>
          </p:cNvPr>
          <p:cNvGrpSpPr>
            <a:grpSpLocks/>
          </p:cNvGrpSpPr>
          <p:nvPr/>
        </p:nvGrpSpPr>
        <p:grpSpPr bwMode="auto">
          <a:xfrm>
            <a:off x="7100888" y="2971800"/>
            <a:ext cx="1924050" cy="701675"/>
            <a:chOff x="4473" y="1872"/>
            <a:chExt cx="1212" cy="442"/>
          </a:xfrm>
        </p:grpSpPr>
        <p:sp>
          <p:nvSpPr>
            <p:cNvPr id="71717" name="Text Box 37">
              <a:extLst>
                <a:ext uri="{FF2B5EF4-FFF2-40B4-BE49-F238E27FC236}">
                  <a16:creationId xmlns:a16="http://schemas.microsoft.com/office/drawing/2014/main" id="{3B6810D0-8123-CD56-D669-7727B3F8C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3" y="1872"/>
              <a:ext cx="12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/>
                <a:t>step sequence</a:t>
              </a:r>
            </a:p>
            <a:p>
              <a:r>
                <a:rPr lang="en-US" altLang="en-US" sz="2000" i="0"/>
                <a:t>with           errors</a:t>
              </a:r>
            </a:p>
          </p:txBody>
        </p:sp>
        <p:graphicFrame>
          <p:nvGraphicFramePr>
            <p:cNvPr id="71718" name="Object 38">
              <a:extLst>
                <a:ext uri="{FF2B5EF4-FFF2-40B4-BE49-F238E27FC236}">
                  <a16:creationId xmlns:a16="http://schemas.microsoft.com/office/drawing/2014/main" id="{F894E472-6EFE-910D-3174-86AFBBA43F4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69" y="2097"/>
            <a:ext cx="336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7023100" imgH="4102100" progId="Equation.3">
                    <p:embed/>
                  </p:oleObj>
                </mc:Choice>
                <mc:Fallback>
                  <p:oleObj name="Equation" r:id="rId25" imgW="7023100" imgH="4102100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9" y="2097"/>
                          <a:ext cx="336" cy="1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19" name="Text Box 39">
            <a:extLst>
              <a:ext uri="{FF2B5EF4-FFF2-40B4-BE49-F238E27FC236}">
                <a16:creationId xmlns:a16="http://schemas.microsoft.com/office/drawing/2014/main" id="{FA3C5341-97C0-8260-9D69-B5E77259C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831975"/>
            <a:ext cx="38211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To reduce error by one:</a:t>
            </a:r>
            <a:r>
              <a:rPr lang="en-US" altLang="en-US" sz="2000" i="0"/>
              <a:t> </a:t>
            </a:r>
          </a:p>
          <a:p>
            <a:r>
              <a:rPr lang="en-US" altLang="en-US" sz="2000" i="0"/>
              <a:t>balance </a:t>
            </a:r>
            <a:r>
              <a:rPr lang="en-US" altLang="en-US" sz="2000" i="0" u="sng"/>
              <a:t>smallest </a:t>
            </a:r>
            <a:r>
              <a:rPr lang="en-US" altLang="en-US" sz="2000" i="0"/>
              <a:t>and </a:t>
            </a:r>
            <a:r>
              <a:rPr lang="en-US" altLang="en-US" sz="2000" i="0" u="sng"/>
              <a:t>largest</a:t>
            </a:r>
            <a:r>
              <a:rPr lang="en-US" altLang="en-US" sz="2000" i="0"/>
              <a:t> entries.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D24DB7DC-97ED-0833-C487-A419797B5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/>
              <a:t>Butterfly Network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CC85674D-9DC4-A161-E280-4746E3F5C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524000"/>
            <a:ext cx="601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/>
              <a:t>Network which separates out</a:t>
            </a:r>
            <a:r>
              <a:rPr lang="en-US" altLang="en-US" i="0">
                <a:solidFill>
                  <a:schemeClr val="tx2"/>
                </a:solidFill>
              </a:rPr>
              <a:t> </a:t>
            </a:r>
            <a:r>
              <a:rPr lang="en-US" altLang="en-US" sz="2000" i="0" u="sng">
                <a:solidFill>
                  <a:schemeClr val="tx2"/>
                </a:solidFill>
              </a:rPr>
              <a:t>smallest </a:t>
            </a:r>
            <a:r>
              <a:rPr lang="en-US" altLang="en-US" sz="2000" i="0"/>
              <a:t>and</a:t>
            </a:r>
            <a:r>
              <a:rPr lang="en-US" altLang="en-US" sz="2000" i="0">
                <a:solidFill>
                  <a:schemeClr val="tx2"/>
                </a:solidFill>
              </a:rPr>
              <a:t> </a:t>
            </a:r>
            <a:r>
              <a:rPr lang="en-US" altLang="en-US" sz="2000" i="0" u="sng">
                <a:solidFill>
                  <a:schemeClr val="tx2"/>
                </a:solidFill>
              </a:rPr>
              <a:t>largest</a:t>
            </a:r>
            <a:r>
              <a:rPr lang="en-US" altLang="en-US" sz="2000" i="0">
                <a:solidFill>
                  <a:schemeClr val="tx2"/>
                </a:solidFill>
              </a:rPr>
              <a:t> </a:t>
            </a:r>
            <a:r>
              <a:rPr lang="en-US" altLang="en-US" sz="2000" i="0"/>
              <a:t>entries:</a:t>
            </a:r>
          </a:p>
        </p:txBody>
      </p:sp>
      <p:sp>
        <p:nvSpPr>
          <p:cNvPr id="73732" name="Line 4">
            <a:extLst>
              <a:ext uri="{FF2B5EF4-FFF2-40B4-BE49-F238E27FC236}">
                <a16:creationId xmlns:a16="http://schemas.microsoft.com/office/drawing/2014/main" id="{CF3D7CE0-B991-4520-BC9D-3C0CC85DB3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2336800"/>
            <a:ext cx="57150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Oval 5">
            <a:extLst>
              <a:ext uri="{FF2B5EF4-FFF2-40B4-BE49-F238E27FC236}">
                <a16:creationId xmlns:a16="http://schemas.microsoft.com/office/drawing/2014/main" id="{F17B5476-82DE-348B-38DA-1F41AFEA7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600" y="2266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34" name="Line 6">
            <a:extLst>
              <a:ext uri="{FF2B5EF4-FFF2-40B4-BE49-F238E27FC236}">
                <a16:creationId xmlns:a16="http://schemas.microsoft.com/office/drawing/2014/main" id="{098D206B-DC98-C9CA-F1A3-D7481FBD89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800" y="2336800"/>
            <a:ext cx="0" cy="223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7">
            <a:extLst>
              <a:ext uri="{FF2B5EF4-FFF2-40B4-BE49-F238E27FC236}">
                <a16:creationId xmlns:a16="http://schemas.microsoft.com/office/drawing/2014/main" id="{D215D6DF-26A4-32D5-7174-93D8EDC546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2886075"/>
            <a:ext cx="57150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8">
            <a:extLst>
              <a:ext uri="{FF2B5EF4-FFF2-40B4-BE49-F238E27FC236}">
                <a16:creationId xmlns:a16="http://schemas.microsoft.com/office/drawing/2014/main" id="{EB4F0BB1-4951-51AF-FB0F-9E9FF57989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3419475"/>
            <a:ext cx="57150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9">
            <a:extLst>
              <a:ext uri="{FF2B5EF4-FFF2-40B4-BE49-F238E27FC236}">
                <a16:creationId xmlns:a16="http://schemas.microsoft.com/office/drawing/2014/main" id="{C7558856-89AB-50BA-7550-FA6BBDBA9D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3952875"/>
            <a:ext cx="57150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10">
            <a:extLst>
              <a:ext uri="{FF2B5EF4-FFF2-40B4-BE49-F238E27FC236}">
                <a16:creationId xmlns:a16="http://schemas.microsoft.com/office/drawing/2014/main" id="{5A55978E-8BDF-7056-FEB7-D71C36C010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4486275"/>
            <a:ext cx="57150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11">
            <a:extLst>
              <a:ext uri="{FF2B5EF4-FFF2-40B4-BE49-F238E27FC236}">
                <a16:creationId xmlns:a16="http://schemas.microsoft.com/office/drawing/2014/main" id="{A74C46C8-5755-42D9-82B5-7DF758D2A9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5019675"/>
            <a:ext cx="57150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Line 12">
            <a:extLst>
              <a:ext uri="{FF2B5EF4-FFF2-40B4-BE49-F238E27FC236}">
                <a16:creationId xmlns:a16="http://schemas.microsoft.com/office/drawing/2014/main" id="{DEB8C19A-AA6E-A3B1-28D2-D808B83A0C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5559425"/>
            <a:ext cx="571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Line 13">
            <a:extLst>
              <a:ext uri="{FF2B5EF4-FFF2-40B4-BE49-F238E27FC236}">
                <a16:creationId xmlns:a16="http://schemas.microsoft.com/office/drawing/2014/main" id="{7C02AE59-7E20-3EEE-B787-C5790EEAF5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6086475"/>
            <a:ext cx="57150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Line 14">
            <a:extLst>
              <a:ext uri="{FF2B5EF4-FFF2-40B4-BE49-F238E27FC236}">
                <a16:creationId xmlns:a16="http://schemas.microsoft.com/office/drawing/2014/main" id="{7CD03171-28A0-B874-6484-FF9048F20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7000" y="2946400"/>
            <a:ext cx="0" cy="2149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3" name="Line 15">
            <a:extLst>
              <a:ext uri="{FF2B5EF4-FFF2-40B4-BE49-F238E27FC236}">
                <a16:creationId xmlns:a16="http://schemas.microsoft.com/office/drawing/2014/main" id="{C6C819B7-492B-3E34-7238-1AA232EB6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200" y="3425825"/>
            <a:ext cx="0" cy="2212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Line 16">
            <a:extLst>
              <a:ext uri="{FF2B5EF4-FFF2-40B4-BE49-F238E27FC236}">
                <a16:creationId xmlns:a16="http://schemas.microsoft.com/office/drawing/2014/main" id="{54C9C199-0A62-14C6-34FD-4296948FA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1400" y="4035425"/>
            <a:ext cx="0" cy="2051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Line 17">
            <a:extLst>
              <a:ext uri="{FF2B5EF4-FFF2-40B4-BE49-F238E27FC236}">
                <a16:creationId xmlns:a16="http://schemas.microsoft.com/office/drawing/2014/main" id="{8C511874-A193-057D-2607-DC59321CF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6900" y="2336800"/>
            <a:ext cx="0" cy="1089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Line 18">
            <a:extLst>
              <a:ext uri="{FF2B5EF4-FFF2-40B4-BE49-F238E27FC236}">
                <a16:creationId xmlns:a16="http://schemas.microsoft.com/office/drawing/2014/main" id="{E95B3CFD-4A37-44BC-CF41-64EBA7382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3368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Line 19">
            <a:extLst>
              <a:ext uri="{FF2B5EF4-FFF2-40B4-BE49-F238E27FC236}">
                <a16:creationId xmlns:a16="http://schemas.microsoft.com/office/drawing/2014/main" id="{8306F484-D2CE-8F9D-A777-7834BBBC2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6900" y="4486275"/>
            <a:ext cx="0" cy="1073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Line 20">
            <a:extLst>
              <a:ext uri="{FF2B5EF4-FFF2-40B4-BE49-F238E27FC236}">
                <a16:creationId xmlns:a16="http://schemas.microsoft.com/office/drawing/2014/main" id="{24444401-6B8A-2726-2C73-E5314152E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419475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9" name="Line 21">
            <a:extLst>
              <a:ext uri="{FF2B5EF4-FFF2-40B4-BE49-F238E27FC236}">
                <a16:creationId xmlns:a16="http://schemas.microsoft.com/office/drawing/2014/main" id="{77E514D7-D4C2-E229-302C-09226F1E7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10075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0" name="Line 22">
            <a:extLst>
              <a:ext uri="{FF2B5EF4-FFF2-40B4-BE49-F238E27FC236}">
                <a16:creationId xmlns:a16="http://schemas.microsoft.com/office/drawing/2014/main" id="{97412E3F-DB13-438C-3120-3BA9021E2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53075"/>
            <a:ext cx="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1" name="Oval 23">
            <a:extLst>
              <a:ext uri="{FF2B5EF4-FFF2-40B4-BE49-F238E27FC236}">
                <a16:creationId xmlns:a16="http://schemas.microsoft.com/office/drawing/2014/main" id="{EF26AAF9-4B27-8999-3571-43979726E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4410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2" name="Oval 24">
            <a:extLst>
              <a:ext uri="{FF2B5EF4-FFF2-40B4-BE49-F238E27FC236}">
                <a16:creationId xmlns:a16="http://schemas.microsoft.com/office/drawing/2014/main" id="{8E6EC651-312E-2CD4-7DE7-4570FF015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2809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53" name="Oval 25">
            <a:extLst>
              <a:ext uri="{FF2B5EF4-FFF2-40B4-BE49-F238E27FC236}">
                <a16:creationId xmlns:a16="http://schemas.microsoft.com/office/drawing/2014/main" id="{7835B76C-5499-46BA-01D3-49CB5B845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3343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54" name="Oval 26">
            <a:extLst>
              <a:ext uri="{FF2B5EF4-FFF2-40B4-BE49-F238E27FC236}">
                <a16:creationId xmlns:a16="http://schemas.microsoft.com/office/drawing/2014/main" id="{185D7D3B-6726-377B-A414-AF5D980F9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200" y="3876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55" name="Oval 27">
            <a:extLst>
              <a:ext uri="{FF2B5EF4-FFF2-40B4-BE49-F238E27FC236}">
                <a16:creationId xmlns:a16="http://schemas.microsoft.com/office/drawing/2014/main" id="{1ADA1F3D-D73E-27BB-9F3C-3211634E2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3343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56" name="Oval 28">
            <a:extLst>
              <a:ext uri="{FF2B5EF4-FFF2-40B4-BE49-F238E27FC236}">
                <a16:creationId xmlns:a16="http://schemas.microsoft.com/office/drawing/2014/main" id="{6138BEC8-87DC-2281-02CF-231D8B6ED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2266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57" name="Oval 29">
            <a:extLst>
              <a:ext uri="{FF2B5EF4-FFF2-40B4-BE49-F238E27FC236}">
                <a16:creationId xmlns:a16="http://schemas.microsoft.com/office/drawing/2014/main" id="{C53DE68D-EEA5-BBAC-ED34-48643DB6D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2809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58" name="Oval 30">
            <a:extLst>
              <a:ext uri="{FF2B5EF4-FFF2-40B4-BE49-F238E27FC236}">
                <a16:creationId xmlns:a16="http://schemas.microsoft.com/office/drawing/2014/main" id="{30A2CE59-3347-FF31-1BF4-4C942A024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3876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59" name="Oval 31">
            <a:extLst>
              <a:ext uri="{FF2B5EF4-FFF2-40B4-BE49-F238E27FC236}">
                <a16:creationId xmlns:a16="http://schemas.microsoft.com/office/drawing/2014/main" id="{71E42050-0C28-F6D4-9739-A84AF75A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43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0" name="Oval 32">
            <a:extLst>
              <a:ext uri="{FF2B5EF4-FFF2-40B4-BE49-F238E27FC236}">
                <a16:creationId xmlns:a16="http://schemas.microsoft.com/office/drawing/2014/main" id="{9F772AF0-E51A-2EC3-B2EE-71E574CEB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876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1" name="Oval 33">
            <a:extLst>
              <a:ext uri="{FF2B5EF4-FFF2-40B4-BE49-F238E27FC236}">
                <a16:creationId xmlns:a16="http://schemas.microsoft.com/office/drawing/2014/main" id="{658A2DBA-655B-5BAD-5A4E-7F9F3BF5D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09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2" name="Oval 34">
            <a:extLst>
              <a:ext uri="{FF2B5EF4-FFF2-40B4-BE49-F238E27FC236}">
                <a16:creationId xmlns:a16="http://schemas.microsoft.com/office/drawing/2014/main" id="{54D69BC0-4055-3815-721C-BD7DB802D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66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3" name="Oval 35">
            <a:extLst>
              <a:ext uri="{FF2B5EF4-FFF2-40B4-BE49-F238E27FC236}">
                <a16:creationId xmlns:a16="http://schemas.microsoft.com/office/drawing/2014/main" id="{D3E54321-2FC4-2C2A-46C2-E3C61BF29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4410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4" name="Oval 36">
            <a:extLst>
              <a:ext uri="{FF2B5EF4-FFF2-40B4-BE49-F238E27FC236}">
                <a16:creationId xmlns:a16="http://schemas.microsoft.com/office/drawing/2014/main" id="{EA9A66B4-DCC4-AF7F-8F31-B469A0C7F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100" y="4933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5" name="Oval 37">
            <a:extLst>
              <a:ext uri="{FF2B5EF4-FFF2-40B4-BE49-F238E27FC236}">
                <a16:creationId xmlns:a16="http://schemas.microsoft.com/office/drawing/2014/main" id="{23400622-29D1-9709-BFDA-08F93ABB6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5476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6" name="Oval 38">
            <a:extLst>
              <a:ext uri="{FF2B5EF4-FFF2-40B4-BE49-F238E27FC236}">
                <a16:creationId xmlns:a16="http://schemas.microsoft.com/office/drawing/2014/main" id="{95581C42-DF6E-1514-8464-E765D845A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200" y="60007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7" name="Oval 39">
            <a:extLst>
              <a:ext uri="{FF2B5EF4-FFF2-40B4-BE49-F238E27FC236}">
                <a16:creationId xmlns:a16="http://schemas.microsoft.com/office/drawing/2014/main" id="{00849B17-C2EC-819B-9CD4-5275DD371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5476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8" name="Oval 40">
            <a:extLst>
              <a:ext uri="{FF2B5EF4-FFF2-40B4-BE49-F238E27FC236}">
                <a16:creationId xmlns:a16="http://schemas.microsoft.com/office/drawing/2014/main" id="{0F8D007B-6B83-6F01-D1CD-E01DBC219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4943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69" name="Oval 41">
            <a:extLst>
              <a:ext uri="{FF2B5EF4-FFF2-40B4-BE49-F238E27FC236}">
                <a16:creationId xmlns:a16="http://schemas.microsoft.com/office/drawing/2014/main" id="{15F77BCB-5A13-A99A-6E22-433B7F85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6010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70" name="Oval 42">
            <a:extLst>
              <a:ext uri="{FF2B5EF4-FFF2-40B4-BE49-F238E27FC236}">
                <a16:creationId xmlns:a16="http://schemas.microsoft.com/office/drawing/2014/main" id="{BDE7D600-7384-0173-2F7F-0D175951F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10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71" name="Oval 43">
            <a:extLst>
              <a:ext uri="{FF2B5EF4-FFF2-40B4-BE49-F238E27FC236}">
                <a16:creationId xmlns:a16="http://schemas.microsoft.com/office/drawing/2014/main" id="{1F443036-1385-27FF-4959-C3EC7CEA6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943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72" name="Oval 44">
            <a:extLst>
              <a:ext uri="{FF2B5EF4-FFF2-40B4-BE49-F238E27FC236}">
                <a16:creationId xmlns:a16="http://schemas.microsoft.com/office/drawing/2014/main" id="{9131FFD9-05CC-3643-0169-E4B1566CD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476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3773" name="Oval 45">
            <a:extLst>
              <a:ext uri="{FF2B5EF4-FFF2-40B4-BE49-F238E27FC236}">
                <a16:creationId xmlns:a16="http://schemas.microsoft.com/office/drawing/2014/main" id="{967B35F7-B728-2A7D-EB37-10EBAB4C3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010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grpSp>
        <p:nvGrpSpPr>
          <p:cNvPr id="73777" name="Group 49">
            <a:extLst>
              <a:ext uri="{FF2B5EF4-FFF2-40B4-BE49-F238E27FC236}">
                <a16:creationId xmlns:a16="http://schemas.microsoft.com/office/drawing/2014/main" id="{4E608D6D-D8B3-FCEE-EAB3-1F147F423125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001838"/>
            <a:ext cx="466725" cy="4144962"/>
            <a:chOff x="624" y="1261"/>
            <a:chExt cx="294" cy="2611"/>
          </a:xfrm>
        </p:grpSpPr>
        <p:sp>
          <p:nvSpPr>
            <p:cNvPr id="73778" name="Text Box 50">
              <a:extLst>
                <a:ext uri="{FF2B5EF4-FFF2-40B4-BE49-F238E27FC236}">
                  <a16:creationId xmlns:a16="http://schemas.microsoft.com/office/drawing/2014/main" id="{33EDB6BD-BEFB-C7D7-7AE5-6E5DE0DB0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61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73779" name="Text Box 51">
              <a:extLst>
                <a:ext uri="{FF2B5EF4-FFF2-40B4-BE49-F238E27FC236}">
                  <a16:creationId xmlns:a16="http://schemas.microsoft.com/office/drawing/2014/main" id="{3C1FB4F3-0E9F-6EFE-31D2-5CD78D6CD4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6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73780" name="Text Box 52">
              <a:extLst>
                <a:ext uri="{FF2B5EF4-FFF2-40B4-BE49-F238E27FC236}">
                  <a16:creationId xmlns:a16="http://schemas.microsoft.com/office/drawing/2014/main" id="{E0333176-DE7E-58EB-889F-D4B2134198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942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10</a:t>
              </a:r>
            </a:p>
          </p:txBody>
        </p:sp>
        <p:sp>
          <p:nvSpPr>
            <p:cNvPr id="73781" name="Text Box 53">
              <a:extLst>
                <a:ext uri="{FF2B5EF4-FFF2-40B4-BE49-F238E27FC236}">
                  <a16:creationId xmlns:a16="http://schemas.microsoft.com/office/drawing/2014/main" id="{51EAF944-0D61-E630-11A5-0F3C8AB1FE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27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73782" name="Text Box 54">
              <a:extLst>
                <a:ext uri="{FF2B5EF4-FFF2-40B4-BE49-F238E27FC236}">
                  <a16:creationId xmlns:a16="http://schemas.microsoft.com/office/drawing/2014/main" id="{85AF86C0-0C75-21FD-77FA-5F9FB10976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614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73783" name="Text Box 55">
              <a:extLst>
                <a:ext uri="{FF2B5EF4-FFF2-40B4-BE49-F238E27FC236}">
                  <a16:creationId xmlns:a16="http://schemas.microsoft.com/office/drawing/2014/main" id="{4D59022B-761F-1CEB-AEDA-5211677CDB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95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73784" name="Text Box 56">
              <a:extLst>
                <a:ext uri="{FF2B5EF4-FFF2-40B4-BE49-F238E27FC236}">
                  <a16:creationId xmlns:a16="http://schemas.microsoft.com/office/drawing/2014/main" id="{9C079BE7-B1AE-4864-83F9-D174CCE4C3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286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34</a:t>
              </a:r>
            </a:p>
          </p:txBody>
        </p:sp>
        <p:sp>
          <p:nvSpPr>
            <p:cNvPr id="73785" name="Text Box 57">
              <a:extLst>
                <a:ext uri="{FF2B5EF4-FFF2-40B4-BE49-F238E27FC236}">
                  <a16:creationId xmlns:a16="http://schemas.microsoft.com/office/drawing/2014/main" id="{565927FC-46C6-F362-677A-E58B08F669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62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73786" name="Group 58">
            <a:extLst>
              <a:ext uri="{FF2B5EF4-FFF2-40B4-BE49-F238E27FC236}">
                <a16:creationId xmlns:a16="http://schemas.microsoft.com/office/drawing/2014/main" id="{8DD4651C-FAC9-28DD-D821-F73FBE2AB3D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001838"/>
            <a:ext cx="466725" cy="4144962"/>
            <a:chOff x="1248" y="1261"/>
            <a:chExt cx="294" cy="2611"/>
          </a:xfrm>
        </p:grpSpPr>
        <p:sp>
          <p:nvSpPr>
            <p:cNvPr id="73787" name="Text Box 59">
              <a:extLst>
                <a:ext uri="{FF2B5EF4-FFF2-40B4-BE49-F238E27FC236}">
                  <a16:creationId xmlns:a16="http://schemas.microsoft.com/office/drawing/2014/main" id="{1198BE66-3B47-BB99-83E8-C4FC7453C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261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73788" name="Text Box 60">
              <a:extLst>
                <a:ext uri="{FF2B5EF4-FFF2-40B4-BE49-F238E27FC236}">
                  <a16:creationId xmlns:a16="http://schemas.microsoft.com/office/drawing/2014/main" id="{C517BC93-2587-4CB3-83B6-B0C9CD482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6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73789" name="Text Box 61">
              <a:extLst>
                <a:ext uri="{FF2B5EF4-FFF2-40B4-BE49-F238E27FC236}">
                  <a16:creationId xmlns:a16="http://schemas.microsoft.com/office/drawing/2014/main" id="{E3037C79-5F18-75C9-C130-D3505271C2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94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3790" name="Text Box 62">
              <a:extLst>
                <a:ext uri="{FF2B5EF4-FFF2-40B4-BE49-F238E27FC236}">
                  <a16:creationId xmlns:a16="http://schemas.microsoft.com/office/drawing/2014/main" id="{A7AE6CA0-DC5B-DD86-F504-F9BA917AD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27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73791" name="Text Box 63">
              <a:extLst>
                <a:ext uri="{FF2B5EF4-FFF2-40B4-BE49-F238E27FC236}">
                  <a16:creationId xmlns:a16="http://schemas.microsoft.com/office/drawing/2014/main" id="{0F7F8E4D-125A-C13B-BCB1-F99C68244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614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73792" name="Text Box 64">
              <a:extLst>
                <a:ext uri="{FF2B5EF4-FFF2-40B4-BE49-F238E27FC236}">
                  <a16:creationId xmlns:a16="http://schemas.microsoft.com/office/drawing/2014/main" id="{F7B1BFDD-0E5F-B4FA-968A-44A4254C0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95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73793" name="Text Box 65">
              <a:extLst>
                <a:ext uri="{FF2B5EF4-FFF2-40B4-BE49-F238E27FC236}">
                  <a16:creationId xmlns:a16="http://schemas.microsoft.com/office/drawing/2014/main" id="{BBEB0EED-94C6-E326-D22F-4D2209DCC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286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17</a:t>
              </a:r>
            </a:p>
          </p:txBody>
        </p:sp>
        <p:sp>
          <p:nvSpPr>
            <p:cNvPr id="73794" name="Text Box 66">
              <a:extLst>
                <a:ext uri="{FF2B5EF4-FFF2-40B4-BE49-F238E27FC236}">
                  <a16:creationId xmlns:a16="http://schemas.microsoft.com/office/drawing/2014/main" id="{74E42AA3-5928-8A91-FADC-0E18BE2AF5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622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17</a:t>
              </a:r>
            </a:p>
          </p:txBody>
        </p:sp>
      </p:grpSp>
      <p:sp>
        <p:nvSpPr>
          <p:cNvPr id="73795" name="Line 67">
            <a:extLst>
              <a:ext uri="{FF2B5EF4-FFF2-40B4-BE49-F238E27FC236}">
                <a16:creationId xmlns:a16="http://schemas.microsoft.com/office/drawing/2014/main" id="{3FCA028F-9A5F-5864-B33B-DE9FB1814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4100" y="2946400"/>
            <a:ext cx="0" cy="1012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96" name="Line 68">
            <a:extLst>
              <a:ext uri="{FF2B5EF4-FFF2-40B4-BE49-F238E27FC236}">
                <a16:creationId xmlns:a16="http://schemas.microsoft.com/office/drawing/2014/main" id="{ABE4BEE8-DA19-557D-8A2C-8A3414FF1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4100" y="501967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3797" name="Group 69">
            <a:extLst>
              <a:ext uri="{FF2B5EF4-FFF2-40B4-BE49-F238E27FC236}">
                <a16:creationId xmlns:a16="http://schemas.microsoft.com/office/drawing/2014/main" id="{EACB4AF5-D4E0-EA49-F092-736E0AACC629}"/>
              </a:ext>
            </a:extLst>
          </p:cNvPr>
          <p:cNvGrpSpPr>
            <a:grpSpLocks/>
          </p:cNvGrpSpPr>
          <p:nvPr/>
        </p:nvGrpSpPr>
        <p:grpSpPr bwMode="auto">
          <a:xfrm>
            <a:off x="3789363" y="2001838"/>
            <a:ext cx="325437" cy="4144962"/>
            <a:chOff x="2387" y="1261"/>
            <a:chExt cx="205" cy="2611"/>
          </a:xfrm>
        </p:grpSpPr>
        <p:sp>
          <p:nvSpPr>
            <p:cNvPr id="73798" name="Text Box 70">
              <a:extLst>
                <a:ext uri="{FF2B5EF4-FFF2-40B4-BE49-F238E27FC236}">
                  <a16:creationId xmlns:a16="http://schemas.microsoft.com/office/drawing/2014/main" id="{0F9D06C2-751C-2BB0-CEB7-330E766FD0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1261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73799" name="Text Box 71">
              <a:extLst>
                <a:ext uri="{FF2B5EF4-FFF2-40B4-BE49-F238E27FC236}">
                  <a16:creationId xmlns:a16="http://schemas.microsoft.com/office/drawing/2014/main" id="{F6CA862B-EC28-454D-31D5-101C55F33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16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73800" name="Text Box 72">
              <a:extLst>
                <a:ext uri="{FF2B5EF4-FFF2-40B4-BE49-F238E27FC236}">
                  <a16:creationId xmlns:a16="http://schemas.microsoft.com/office/drawing/2014/main" id="{BA6C5428-08E7-87DB-FD1F-7891ED3C5C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194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73801" name="Text Box 73">
              <a:extLst>
                <a:ext uri="{FF2B5EF4-FFF2-40B4-BE49-F238E27FC236}">
                  <a16:creationId xmlns:a16="http://schemas.microsoft.com/office/drawing/2014/main" id="{2AAC5D12-C7B0-A31C-60B3-3B559485C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227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73802" name="Text Box 74">
              <a:extLst>
                <a:ext uri="{FF2B5EF4-FFF2-40B4-BE49-F238E27FC236}">
                  <a16:creationId xmlns:a16="http://schemas.microsoft.com/office/drawing/2014/main" id="{BE9A8E91-D553-D3E3-6E23-08DBE2257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2614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9</a:t>
              </a:r>
            </a:p>
          </p:txBody>
        </p:sp>
        <p:sp>
          <p:nvSpPr>
            <p:cNvPr id="73803" name="Text Box 75">
              <a:extLst>
                <a:ext uri="{FF2B5EF4-FFF2-40B4-BE49-F238E27FC236}">
                  <a16:creationId xmlns:a16="http://schemas.microsoft.com/office/drawing/2014/main" id="{48A36AEA-D857-6D06-F356-DF348E3A8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295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9</a:t>
              </a:r>
            </a:p>
          </p:txBody>
        </p:sp>
        <p:sp>
          <p:nvSpPr>
            <p:cNvPr id="73804" name="Text Box 76">
              <a:extLst>
                <a:ext uri="{FF2B5EF4-FFF2-40B4-BE49-F238E27FC236}">
                  <a16:creationId xmlns:a16="http://schemas.microsoft.com/office/drawing/2014/main" id="{2AF158E3-A917-8DA7-5B13-B164E3529C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328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9</a:t>
              </a:r>
            </a:p>
          </p:txBody>
        </p:sp>
        <p:sp>
          <p:nvSpPr>
            <p:cNvPr id="73805" name="Text Box 77">
              <a:extLst>
                <a:ext uri="{FF2B5EF4-FFF2-40B4-BE49-F238E27FC236}">
                  <a16:creationId xmlns:a16="http://schemas.microsoft.com/office/drawing/2014/main" id="{827953D7-752C-0E6D-9A09-F09B26DA0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7" y="362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8</a:t>
              </a:r>
            </a:p>
          </p:txBody>
        </p:sp>
      </p:grpSp>
      <p:grpSp>
        <p:nvGrpSpPr>
          <p:cNvPr id="73806" name="Group 78">
            <a:extLst>
              <a:ext uri="{FF2B5EF4-FFF2-40B4-BE49-F238E27FC236}">
                <a16:creationId xmlns:a16="http://schemas.microsoft.com/office/drawing/2014/main" id="{ECB649DE-CFE3-7F20-CB91-E60571E0102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2001838"/>
            <a:ext cx="325438" cy="4144962"/>
            <a:chOff x="4032" y="1261"/>
            <a:chExt cx="205" cy="2611"/>
          </a:xfrm>
        </p:grpSpPr>
        <p:sp>
          <p:nvSpPr>
            <p:cNvPr id="73807" name="Text Box 79">
              <a:extLst>
                <a:ext uri="{FF2B5EF4-FFF2-40B4-BE49-F238E27FC236}">
                  <a16:creationId xmlns:a16="http://schemas.microsoft.com/office/drawing/2014/main" id="{DA880886-8C2B-E8C3-DCB2-0F2E1822C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261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73808" name="Text Box 80">
              <a:extLst>
                <a:ext uri="{FF2B5EF4-FFF2-40B4-BE49-F238E27FC236}">
                  <a16:creationId xmlns:a16="http://schemas.microsoft.com/office/drawing/2014/main" id="{F31CEA8D-8EC1-8236-DAC1-06A095BAA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6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3809" name="Text Box 81">
              <a:extLst>
                <a:ext uri="{FF2B5EF4-FFF2-40B4-BE49-F238E27FC236}">
                  <a16:creationId xmlns:a16="http://schemas.microsoft.com/office/drawing/2014/main" id="{89F2D5F7-377D-B6A3-41E3-6E5E5315E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94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3810" name="Text Box 82">
              <a:extLst>
                <a:ext uri="{FF2B5EF4-FFF2-40B4-BE49-F238E27FC236}">
                  <a16:creationId xmlns:a16="http://schemas.microsoft.com/office/drawing/2014/main" id="{9AB26FD3-5EB4-5DE9-A743-BB359D978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27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73811" name="Text Box 83">
              <a:extLst>
                <a:ext uri="{FF2B5EF4-FFF2-40B4-BE49-F238E27FC236}">
                  <a16:creationId xmlns:a16="http://schemas.microsoft.com/office/drawing/2014/main" id="{11C247F8-F71B-5E2C-967E-28777BBD58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614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3812" name="Text Box 84">
              <a:extLst>
                <a:ext uri="{FF2B5EF4-FFF2-40B4-BE49-F238E27FC236}">
                  <a16:creationId xmlns:a16="http://schemas.microsoft.com/office/drawing/2014/main" id="{60623C0F-D496-0BFD-FE9C-8AF2DAB85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95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3813" name="Text Box 85">
              <a:extLst>
                <a:ext uri="{FF2B5EF4-FFF2-40B4-BE49-F238E27FC236}">
                  <a16:creationId xmlns:a16="http://schemas.microsoft.com/office/drawing/2014/main" id="{50080964-C506-3922-2C57-F1ADD941D5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28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3814" name="Text Box 86">
              <a:extLst>
                <a:ext uri="{FF2B5EF4-FFF2-40B4-BE49-F238E27FC236}">
                  <a16:creationId xmlns:a16="http://schemas.microsoft.com/office/drawing/2014/main" id="{788AE99B-442B-D711-16DD-F7C07156C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62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5</a:t>
              </a:r>
            </a:p>
          </p:txBody>
        </p:sp>
      </p:grpSp>
      <p:grpSp>
        <p:nvGrpSpPr>
          <p:cNvPr id="73815" name="Group 87">
            <a:extLst>
              <a:ext uri="{FF2B5EF4-FFF2-40B4-BE49-F238E27FC236}">
                <a16:creationId xmlns:a16="http://schemas.microsoft.com/office/drawing/2014/main" id="{3833D02B-E914-3810-4D36-1AC70C058B85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1981200"/>
            <a:ext cx="1981200" cy="396875"/>
            <a:chOff x="4416" y="1248"/>
            <a:chExt cx="1248" cy="250"/>
          </a:xfrm>
        </p:grpSpPr>
        <p:sp>
          <p:nvSpPr>
            <p:cNvPr id="73816" name="Text Box 88">
              <a:extLst>
                <a:ext uri="{FF2B5EF4-FFF2-40B4-BE49-F238E27FC236}">
                  <a16:creationId xmlns:a16="http://schemas.microsoft.com/office/drawing/2014/main" id="{94BC216B-5FDF-B977-62B8-BD4698A542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7" y="1248"/>
              <a:ext cx="9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 u="sng">
                  <a:solidFill>
                    <a:schemeClr val="tx2"/>
                  </a:solidFill>
                </a:rPr>
                <a:t>largest value</a:t>
              </a:r>
            </a:p>
          </p:txBody>
        </p:sp>
        <p:sp>
          <p:nvSpPr>
            <p:cNvPr id="73817" name="Line 89">
              <a:extLst>
                <a:ext uri="{FF2B5EF4-FFF2-40B4-BE49-F238E27FC236}">
                  <a16:creationId xmlns:a16="http://schemas.microsoft.com/office/drawing/2014/main" id="{2713E347-2640-C2A0-5BCD-50B95E1558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1390"/>
              <a:ext cx="314" cy="0"/>
            </a:xfrm>
            <a:prstGeom prst="line">
              <a:avLst/>
            </a:prstGeom>
            <a:noFill/>
            <a:ln w="28575" cap="rnd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3818" name="Group 90">
            <a:extLst>
              <a:ext uri="{FF2B5EF4-FFF2-40B4-BE49-F238E27FC236}">
                <a16:creationId xmlns:a16="http://schemas.microsoft.com/office/drawing/2014/main" id="{F1B314B2-E656-6837-DC8F-05DE50A846B5}"/>
              </a:ext>
            </a:extLst>
          </p:cNvPr>
          <p:cNvGrpSpPr>
            <a:grpSpLocks/>
          </p:cNvGrpSpPr>
          <p:nvPr/>
        </p:nvGrpSpPr>
        <p:grpSpPr bwMode="auto">
          <a:xfrm>
            <a:off x="7069138" y="5775325"/>
            <a:ext cx="2063750" cy="396875"/>
            <a:chOff x="4453" y="3638"/>
            <a:chExt cx="1300" cy="250"/>
          </a:xfrm>
        </p:grpSpPr>
        <p:sp>
          <p:nvSpPr>
            <p:cNvPr id="73819" name="Text Box 91">
              <a:extLst>
                <a:ext uri="{FF2B5EF4-FFF2-40B4-BE49-F238E27FC236}">
                  <a16:creationId xmlns:a16="http://schemas.microsoft.com/office/drawing/2014/main" id="{2963C355-32EB-8E86-2C84-98315E916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9" y="3638"/>
              <a:ext cx="10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 u="sng">
                  <a:solidFill>
                    <a:schemeClr val="tx2"/>
                  </a:solidFill>
                </a:rPr>
                <a:t>smallest value</a:t>
              </a:r>
            </a:p>
          </p:txBody>
        </p:sp>
        <p:sp>
          <p:nvSpPr>
            <p:cNvPr id="73820" name="Line 92">
              <a:extLst>
                <a:ext uri="{FF2B5EF4-FFF2-40B4-BE49-F238E27FC236}">
                  <a16:creationId xmlns:a16="http://schemas.microsoft.com/office/drawing/2014/main" id="{18546874-C6C7-01DA-F9CC-440CD3ECE4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53" y="3780"/>
              <a:ext cx="276" cy="0"/>
            </a:xfrm>
            <a:prstGeom prst="line">
              <a:avLst/>
            </a:prstGeom>
            <a:noFill/>
            <a:ln w="28575" cap="rnd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3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3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FD9DB617-B090-33F1-6CE2-D8E800851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/>
              <a:t>Butterfly Network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9EA79F54-4772-CEFA-E88E-2893D4EEC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508125"/>
            <a:ext cx="3870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/>
              <a:t>Balance </a:t>
            </a:r>
            <a:r>
              <a:rPr lang="en-US" altLang="en-US" sz="2000" i="0" u="sng">
                <a:solidFill>
                  <a:schemeClr val="tx2"/>
                </a:solidFill>
              </a:rPr>
              <a:t>smallest</a:t>
            </a:r>
            <a:r>
              <a:rPr lang="en-US" altLang="en-US" sz="2000" i="0">
                <a:solidFill>
                  <a:schemeClr val="tx2"/>
                </a:solidFill>
              </a:rPr>
              <a:t> </a:t>
            </a:r>
            <a:r>
              <a:rPr lang="en-US" altLang="en-US" sz="2000" i="0"/>
              <a:t>and </a:t>
            </a:r>
            <a:r>
              <a:rPr lang="en-US" altLang="en-US" sz="2000" i="0" u="sng">
                <a:solidFill>
                  <a:schemeClr val="tx2"/>
                </a:solidFill>
              </a:rPr>
              <a:t>largest</a:t>
            </a:r>
            <a:r>
              <a:rPr lang="en-US" altLang="en-US" sz="2000" i="0">
                <a:solidFill>
                  <a:schemeClr val="tx2"/>
                </a:solidFill>
              </a:rPr>
              <a:t> </a:t>
            </a:r>
            <a:r>
              <a:rPr lang="en-US" altLang="en-US" sz="2000" i="0"/>
              <a:t>entries:</a:t>
            </a:r>
          </a:p>
        </p:txBody>
      </p:sp>
      <p:sp>
        <p:nvSpPr>
          <p:cNvPr id="74759" name="Line 7">
            <a:extLst>
              <a:ext uri="{FF2B5EF4-FFF2-40B4-BE49-F238E27FC236}">
                <a16:creationId xmlns:a16="http://schemas.microsoft.com/office/drawing/2014/main" id="{AE66BEC2-1709-FCF3-8053-B2E38CB336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2343150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Oval 8">
            <a:extLst>
              <a:ext uri="{FF2B5EF4-FFF2-40B4-BE49-F238E27FC236}">
                <a16:creationId xmlns:a16="http://schemas.microsoft.com/office/drawing/2014/main" id="{32436A10-612B-AD09-9EBA-424823BA2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600" y="2266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61" name="Line 9">
            <a:extLst>
              <a:ext uri="{FF2B5EF4-FFF2-40B4-BE49-F238E27FC236}">
                <a16:creationId xmlns:a16="http://schemas.microsoft.com/office/drawing/2014/main" id="{D0E53432-C492-CB5B-0DA6-563E25BA56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800" y="2336800"/>
            <a:ext cx="0" cy="223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Line 10">
            <a:extLst>
              <a:ext uri="{FF2B5EF4-FFF2-40B4-BE49-F238E27FC236}">
                <a16:creationId xmlns:a16="http://schemas.microsoft.com/office/drawing/2014/main" id="{0F346FF2-9462-BF8C-C466-18DC7473EC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2892425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3" name="Line 11">
            <a:extLst>
              <a:ext uri="{FF2B5EF4-FFF2-40B4-BE49-F238E27FC236}">
                <a16:creationId xmlns:a16="http://schemas.microsoft.com/office/drawing/2014/main" id="{FFF64B7D-FBD3-CBDA-48C0-655ADB1B76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3425825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4" name="Line 12">
            <a:extLst>
              <a:ext uri="{FF2B5EF4-FFF2-40B4-BE49-F238E27FC236}">
                <a16:creationId xmlns:a16="http://schemas.microsoft.com/office/drawing/2014/main" id="{BDD8F1F7-8188-F43E-1DF9-C21A2831B7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3959225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5" name="Line 13">
            <a:extLst>
              <a:ext uri="{FF2B5EF4-FFF2-40B4-BE49-F238E27FC236}">
                <a16:creationId xmlns:a16="http://schemas.microsoft.com/office/drawing/2014/main" id="{BDF3E568-09A1-0B89-0869-78C2F0438B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4492625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6" name="Line 14">
            <a:extLst>
              <a:ext uri="{FF2B5EF4-FFF2-40B4-BE49-F238E27FC236}">
                <a16:creationId xmlns:a16="http://schemas.microsoft.com/office/drawing/2014/main" id="{40B12A28-B737-0138-A020-F314BF91A2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5026025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7" name="Line 15">
            <a:extLst>
              <a:ext uri="{FF2B5EF4-FFF2-40B4-BE49-F238E27FC236}">
                <a16:creationId xmlns:a16="http://schemas.microsoft.com/office/drawing/2014/main" id="{A197DC99-50D5-FDAF-77EA-FD5EF3730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5559425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8" name="Line 16">
            <a:extLst>
              <a:ext uri="{FF2B5EF4-FFF2-40B4-BE49-F238E27FC236}">
                <a16:creationId xmlns:a16="http://schemas.microsoft.com/office/drawing/2014/main" id="{32A68BF8-0FC9-16C9-E4A7-9E5E42B2ED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6092825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9" name="Line 17">
            <a:extLst>
              <a:ext uri="{FF2B5EF4-FFF2-40B4-BE49-F238E27FC236}">
                <a16:creationId xmlns:a16="http://schemas.microsoft.com/office/drawing/2014/main" id="{B6687035-5C98-6A6E-A596-733F86FCA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7000" y="2946400"/>
            <a:ext cx="0" cy="2149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Line 18">
            <a:extLst>
              <a:ext uri="{FF2B5EF4-FFF2-40B4-BE49-F238E27FC236}">
                <a16:creationId xmlns:a16="http://schemas.microsoft.com/office/drawing/2014/main" id="{2117B6BD-AF9B-55A8-F8BB-C9AC26FF9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200" y="3425825"/>
            <a:ext cx="0" cy="2212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Line 19">
            <a:extLst>
              <a:ext uri="{FF2B5EF4-FFF2-40B4-BE49-F238E27FC236}">
                <a16:creationId xmlns:a16="http://schemas.microsoft.com/office/drawing/2014/main" id="{923D00A2-510C-C0EE-B333-38F152037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1400" y="4035425"/>
            <a:ext cx="0" cy="2051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2" name="Line 20">
            <a:extLst>
              <a:ext uri="{FF2B5EF4-FFF2-40B4-BE49-F238E27FC236}">
                <a16:creationId xmlns:a16="http://schemas.microsoft.com/office/drawing/2014/main" id="{F4B2F2F2-75E2-22D0-967E-38F46E6A62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6900" y="2336800"/>
            <a:ext cx="0" cy="1089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3" name="Line 21">
            <a:extLst>
              <a:ext uri="{FF2B5EF4-FFF2-40B4-BE49-F238E27FC236}">
                <a16:creationId xmlns:a16="http://schemas.microsoft.com/office/drawing/2014/main" id="{CCAE5ABE-D595-22F0-4E42-63670777E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4100" y="2946400"/>
            <a:ext cx="0" cy="1012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4" name="Line 22">
            <a:extLst>
              <a:ext uri="{FF2B5EF4-FFF2-40B4-BE49-F238E27FC236}">
                <a16:creationId xmlns:a16="http://schemas.microsoft.com/office/drawing/2014/main" id="{8A8FA2FB-AC85-AB25-AA8F-60CF766559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3368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5" name="Line 23">
            <a:extLst>
              <a:ext uri="{FF2B5EF4-FFF2-40B4-BE49-F238E27FC236}">
                <a16:creationId xmlns:a16="http://schemas.microsoft.com/office/drawing/2014/main" id="{8BB04C5B-721A-C156-2A92-B5851A6F9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6900" y="4486275"/>
            <a:ext cx="0" cy="1073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6" name="Line 24">
            <a:extLst>
              <a:ext uri="{FF2B5EF4-FFF2-40B4-BE49-F238E27FC236}">
                <a16:creationId xmlns:a16="http://schemas.microsoft.com/office/drawing/2014/main" id="{59F115C5-6363-01D9-02AB-C88EA0B7DF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4100" y="501967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Line 25">
            <a:extLst>
              <a:ext uri="{FF2B5EF4-FFF2-40B4-BE49-F238E27FC236}">
                <a16:creationId xmlns:a16="http://schemas.microsoft.com/office/drawing/2014/main" id="{43C24115-48A3-80AD-099C-732650D3C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419475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8" name="Line 26">
            <a:extLst>
              <a:ext uri="{FF2B5EF4-FFF2-40B4-BE49-F238E27FC236}">
                <a16:creationId xmlns:a16="http://schemas.microsoft.com/office/drawing/2014/main" id="{75B739EB-69A4-C50C-14DD-AC096EE72C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10075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9" name="Line 27">
            <a:extLst>
              <a:ext uri="{FF2B5EF4-FFF2-40B4-BE49-F238E27FC236}">
                <a16:creationId xmlns:a16="http://schemas.microsoft.com/office/drawing/2014/main" id="{58302104-02CF-92B0-8C00-4EFBDD83C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53075"/>
            <a:ext cx="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80" name="Oval 28">
            <a:extLst>
              <a:ext uri="{FF2B5EF4-FFF2-40B4-BE49-F238E27FC236}">
                <a16:creationId xmlns:a16="http://schemas.microsoft.com/office/drawing/2014/main" id="{41E57725-EEB8-BE8C-1B83-593A10131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4410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81" name="Oval 29">
            <a:extLst>
              <a:ext uri="{FF2B5EF4-FFF2-40B4-BE49-F238E27FC236}">
                <a16:creationId xmlns:a16="http://schemas.microsoft.com/office/drawing/2014/main" id="{9805BC79-0D7D-A089-907E-56D962D74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2809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2" name="Oval 30">
            <a:extLst>
              <a:ext uri="{FF2B5EF4-FFF2-40B4-BE49-F238E27FC236}">
                <a16:creationId xmlns:a16="http://schemas.microsoft.com/office/drawing/2014/main" id="{0ADBA533-AD92-8BA2-92A0-2284CB786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3343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3" name="Oval 31">
            <a:extLst>
              <a:ext uri="{FF2B5EF4-FFF2-40B4-BE49-F238E27FC236}">
                <a16:creationId xmlns:a16="http://schemas.microsoft.com/office/drawing/2014/main" id="{C4E6C399-F4C3-75DF-20A3-E7A29382C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200" y="3876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4" name="Oval 32">
            <a:extLst>
              <a:ext uri="{FF2B5EF4-FFF2-40B4-BE49-F238E27FC236}">
                <a16:creationId xmlns:a16="http://schemas.microsoft.com/office/drawing/2014/main" id="{0FE07572-4589-21ED-95DD-A78A3FF58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3343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5" name="Oval 33">
            <a:extLst>
              <a:ext uri="{FF2B5EF4-FFF2-40B4-BE49-F238E27FC236}">
                <a16:creationId xmlns:a16="http://schemas.microsoft.com/office/drawing/2014/main" id="{F2502ECF-7004-E8C5-D2CE-A7D6DC159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2266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6" name="Oval 34">
            <a:extLst>
              <a:ext uri="{FF2B5EF4-FFF2-40B4-BE49-F238E27FC236}">
                <a16:creationId xmlns:a16="http://schemas.microsoft.com/office/drawing/2014/main" id="{F3D3567A-EDC2-5319-E3BB-0FDC624C5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2809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7" name="Oval 35">
            <a:extLst>
              <a:ext uri="{FF2B5EF4-FFF2-40B4-BE49-F238E27FC236}">
                <a16:creationId xmlns:a16="http://schemas.microsoft.com/office/drawing/2014/main" id="{6B612A97-DFBD-A6E5-DA79-4D76B4AF2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3876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8" name="Oval 36">
            <a:extLst>
              <a:ext uri="{FF2B5EF4-FFF2-40B4-BE49-F238E27FC236}">
                <a16:creationId xmlns:a16="http://schemas.microsoft.com/office/drawing/2014/main" id="{A3E9F80C-F6EB-BC10-637B-2F178BAF0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43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89" name="Oval 37">
            <a:extLst>
              <a:ext uri="{FF2B5EF4-FFF2-40B4-BE49-F238E27FC236}">
                <a16:creationId xmlns:a16="http://schemas.microsoft.com/office/drawing/2014/main" id="{CD7CA082-82F8-BA73-51C1-7CCA1B12C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876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0" name="Oval 38">
            <a:extLst>
              <a:ext uri="{FF2B5EF4-FFF2-40B4-BE49-F238E27FC236}">
                <a16:creationId xmlns:a16="http://schemas.microsoft.com/office/drawing/2014/main" id="{E13353E6-004C-19A1-4DF0-A0BD941C2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09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1" name="Oval 39">
            <a:extLst>
              <a:ext uri="{FF2B5EF4-FFF2-40B4-BE49-F238E27FC236}">
                <a16:creationId xmlns:a16="http://schemas.microsoft.com/office/drawing/2014/main" id="{EF8FB827-92DD-7121-E7B3-57E51C657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66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2" name="Oval 40">
            <a:extLst>
              <a:ext uri="{FF2B5EF4-FFF2-40B4-BE49-F238E27FC236}">
                <a16:creationId xmlns:a16="http://schemas.microsoft.com/office/drawing/2014/main" id="{97C844C1-B7FB-FB94-23B9-494279EAD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4410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3" name="Oval 41">
            <a:extLst>
              <a:ext uri="{FF2B5EF4-FFF2-40B4-BE49-F238E27FC236}">
                <a16:creationId xmlns:a16="http://schemas.microsoft.com/office/drawing/2014/main" id="{F3ABC312-95DB-047A-2BC0-82C783ACC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100" y="4933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4" name="Oval 42">
            <a:extLst>
              <a:ext uri="{FF2B5EF4-FFF2-40B4-BE49-F238E27FC236}">
                <a16:creationId xmlns:a16="http://schemas.microsoft.com/office/drawing/2014/main" id="{2EC28F10-1875-BCD3-B599-52EEC54D3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5476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5" name="Oval 43">
            <a:extLst>
              <a:ext uri="{FF2B5EF4-FFF2-40B4-BE49-F238E27FC236}">
                <a16:creationId xmlns:a16="http://schemas.microsoft.com/office/drawing/2014/main" id="{CCA95C0B-B35A-0326-1518-CFEE978E9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200" y="60007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6" name="Oval 44">
            <a:extLst>
              <a:ext uri="{FF2B5EF4-FFF2-40B4-BE49-F238E27FC236}">
                <a16:creationId xmlns:a16="http://schemas.microsoft.com/office/drawing/2014/main" id="{21183B7A-5B1E-B62C-A57F-342BFB120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5476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7" name="Oval 45">
            <a:extLst>
              <a:ext uri="{FF2B5EF4-FFF2-40B4-BE49-F238E27FC236}">
                <a16:creationId xmlns:a16="http://schemas.microsoft.com/office/drawing/2014/main" id="{41CECC2F-8F5F-C000-E38A-5B608C46A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4943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8" name="Oval 46">
            <a:extLst>
              <a:ext uri="{FF2B5EF4-FFF2-40B4-BE49-F238E27FC236}">
                <a16:creationId xmlns:a16="http://schemas.microsoft.com/office/drawing/2014/main" id="{D7AE4FE8-C944-0418-3A26-78FCA27B6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6010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799" name="Oval 47">
            <a:extLst>
              <a:ext uri="{FF2B5EF4-FFF2-40B4-BE49-F238E27FC236}">
                <a16:creationId xmlns:a16="http://schemas.microsoft.com/office/drawing/2014/main" id="{97565CF3-2791-731A-11A3-31A5A42DD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10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800" name="Oval 48">
            <a:extLst>
              <a:ext uri="{FF2B5EF4-FFF2-40B4-BE49-F238E27FC236}">
                <a16:creationId xmlns:a16="http://schemas.microsoft.com/office/drawing/2014/main" id="{F3ACF97C-44ED-75F1-3EC3-311CA8D3A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943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801" name="Oval 49">
            <a:extLst>
              <a:ext uri="{FF2B5EF4-FFF2-40B4-BE49-F238E27FC236}">
                <a16:creationId xmlns:a16="http://schemas.microsoft.com/office/drawing/2014/main" id="{1F18A9FE-44D8-EC03-9EE4-0B73ECA70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476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802" name="Oval 50">
            <a:extLst>
              <a:ext uri="{FF2B5EF4-FFF2-40B4-BE49-F238E27FC236}">
                <a16:creationId xmlns:a16="http://schemas.microsoft.com/office/drawing/2014/main" id="{840A9E97-9A24-DAF5-6AB0-F01620DA7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010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74803" name="Text Box 51">
            <a:extLst>
              <a:ext uri="{FF2B5EF4-FFF2-40B4-BE49-F238E27FC236}">
                <a16:creationId xmlns:a16="http://schemas.microsoft.com/office/drawing/2014/main" id="{3E20A1C0-CAB3-B5EA-4E88-D97E17AD5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01838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74804" name="Text Box 52">
            <a:extLst>
              <a:ext uri="{FF2B5EF4-FFF2-40B4-BE49-F238E27FC236}">
                <a16:creationId xmlns:a16="http://schemas.microsoft.com/office/drawing/2014/main" id="{6EC54CC5-9611-8F54-F5BA-66876B5D1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495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74805" name="Text Box 53">
            <a:extLst>
              <a:ext uri="{FF2B5EF4-FFF2-40B4-BE49-F238E27FC236}">
                <a16:creationId xmlns:a16="http://schemas.microsoft.com/office/drawing/2014/main" id="{8AFD84A6-0089-C385-5EEF-09DEEA21E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082925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10</a:t>
            </a:r>
          </a:p>
        </p:txBody>
      </p:sp>
      <p:sp>
        <p:nvSpPr>
          <p:cNvPr id="74806" name="Text Box 54">
            <a:extLst>
              <a:ext uri="{FF2B5EF4-FFF2-40B4-BE49-F238E27FC236}">
                <a16:creationId xmlns:a16="http://schemas.microsoft.com/office/drawing/2014/main" id="{64078758-1A85-7E3F-2DDF-4DD02FA61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6163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74807" name="Text Box 55">
            <a:extLst>
              <a:ext uri="{FF2B5EF4-FFF2-40B4-BE49-F238E27FC236}">
                <a16:creationId xmlns:a16="http://schemas.microsoft.com/office/drawing/2014/main" id="{AF4EAB8F-DC3B-32CA-F3F7-5C3417E91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1497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74808" name="Text Box 56">
            <a:extLst>
              <a:ext uri="{FF2B5EF4-FFF2-40B4-BE49-F238E27FC236}">
                <a16:creationId xmlns:a16="http://schemas.microsoft.com/office/drawing/2014/main" id="{988CB604-72D3-C619-B559-A46966582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6831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74809" name="Text Box 57">
            <a:extLst>
              <a:ext uri="{FF2B5EF4-FFF2-40B4-BE49-F238E27FC236}">
                <a16:creationId xmlns:a16="http://schemas.microsoft.com/office/drawing/2014/main" id="{97B0105B-C4C8-9421-D89C-453D3407C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16525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34</a:t>
            </a:r>
          </a:p>
        </p:txBody>
      </p:sp>
      <p:sp>
        <p:nvSpPr>
          <p:cNvPr id="74810" name="Text Box 58">
            <a:extLst>
              <a:ext uri="{FF2B5EF4-FFF2-40B4-BE49-F238E27FC236}">
                <a16:creationId xmlns:a16="http://schemas.microsoft.com/office/drawing/2014/main" id="{1C9621B8-E76A-B12F-F8B7-AFD68E69A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499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74811" name="Text Box 59">
            <a:extLst>
              <a:ext uri="{FF2B5EF4-FFF2-40B4-BE49-F238E27FC236}">
                <a16:creationId xmlns:a16="http://schemas.microsoft.com/office/drawing/2014/main" id="{D611BF99-D92F-0F2C-91D7-3D919AD28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01838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74812" name="Text Box 60">
            <a:extLst>
              <a:ext uri="{FF2B5EF4-FFF2-40B4-BE49-F238E27FC236}">
                <a16:creationId xmlns:a16="http://schemas.microsoft.com/office/drawing/2014/main" id="{AE17FDC1-0300-E27F-9C2C-6EFECD4C5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5495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74813" name="Text Box 61">
            <a:extLst>
              <a:ext uri="{FF2B5EF4-FFF2-40B4-BE49-F238E27FC236}">
                <a16:creationId xmlns:a16="http://schemas.microsoft.com/office/drawing/2014/main" id="{AC901DBE-3103-A121-74EA-F1C9EB8E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829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74814" name="Text Box 62">
            <a:extLst>
              <a:ext uri="{FF2B5EF4-FFF2-40B4-BE49-F238E27FC236}">
                <a16:creationId xmlns:a16="http://schemas.microsoft.com/office/drawing/2014/main" id="{F932D887-0056-7F0D-4D97-7405A1072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6163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74815" name="Text Box 63">
            <a:extLst>
              <a:ext uri="{FF2B5EF4-FFF2-40B4-BE49-F238E27FC236}">
                <a16:creationId xmlns:a16="http://schemas.microsoft.com/office/drawing/2014/main" id="{8892FA45-2620-1D9C-2343-BA4522FF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97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74816" name="Text Box 64">
            <a:extLst>
              <a:ext uri="{FF2B5EF4-FFF2-40B4-BE49-F238E27FC236}">
                <a16:creationId xmlns:a16="http://schemas.microsoft.com/office/drawing/2014/main" id="{427A0CA2-D0D5-30C5-8D4D-A8DB9023A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6831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74817" name="Text Box 65">
            <a:extLst>
              <a:ext uri="{FF2B5EF4-FFF2-40B4-BE49-F238E27FC236}">
                <a16:creationId xmlns:a16="http://schemas.microsoft.com/office/drawing/2014/main" id="{9EF4EC5D-E61E-7F8D-3093-F7811806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216525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17</a:t>
            </a:r>
          </a:p>
        </p:txBody>
      </p:sp>
      <p:sp>
        <p:nvSpPr>
          <p:cNvPr id="74818" name="Text Box 66">
            <a:extLst>
              <a:ext uri="{FF2B5EF4-FFF2-40B4-BE49-F238E27FC236}">
                <a16:creationId xmlns:a16="http://schemas.microsoft.com/office/drawing/2014/main" id="{D2BCE8D0-927C-F332-B474-37463B8BD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49925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17</a:t>
            </a:r>
          </a:p>
        </p:txBody>
      </p:sp>
      <p:sp>
        <p:nvSpPr>
          <p:cNvPr id="74819" name="Text Box 67">
            <a:extLst>
              <a:ext uri="{FF2B5EF4-FFF2-40B4-BE49-F238E27FC236}">
                <a16:creationId xmlns:a16="http://schemas.microsoft.com/office/drawing/2014/main" id="{8CAC0797-744E-59CB-7F34-2B386B19D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2001838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74820" name="Text Box 68">
            <a:extLst>
              <a:ext uri="{FF2B5EF4-FFF2-40B4-BE49-F238E27FC236}">
                <a16:creationId xmlns:a16="http://schemas.microsoft.com/office/drawing/2014/main" id="{E642BE5F-A00D-0464-E8CE-18A3FD633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25495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74821" name="Text Box 69">
            <a:extLst>
              <a:ext uri="{FF2B5EF4-FFF2-40B4-BE49-F238E27FC236}">
                <a16:creationId xmlns:a16="http://schemas.microsoft.com/office/drawing/2014/main" id="{B24B29D5-3E4F-5E95-F2A5-39151A76F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30829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74822" name="Text Box 70">
            <a:extLst>
              <a:ext uri="{FF2B5EF4-FFF2-40B4-BE49-F238E27FC236}">
                <a16:creationId xmlns:a16="http://schemas.microsoft.com/office/drawing/2014/main" id="{197BB5C9-80B1-3BE3-2A57-3FDD56E67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36163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74823" name="Text Box 71">
            <a:extLst>
              <a:ext uri="{FF2B5EF4-FFF2-40B4-BE49-F238E27FC236}">
                <a16:creationId xmlns:a16="http://schemas.microsoft.com/office/drawing/2014/main" id="{4626AD23-3064-FC35-3D47-8A44659CF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41497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9</a:t>
            </a:r>
          </a:p>
        </p:txBody>
      </p:sp>
      <p:sp>
        <p:nvSpPr>
          <p:cNvPr id="74824" name="Text Box 72">
            <a:extLst>
              <a:ext uri="{FF2B5EF4-FFF2-40B4-BE49-F238E27FC236}">
                <a16:creationId xmlns:a16="http://schemas.microsoft.com/office/drawing/2014/main" id="{D82D1D51-310E-E3D4-366C-A5049CCE6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46831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9</a:t>
            </a:r>
          </a:p>
        </p:txBody>
      </p:sp>
      <p:sp>
        <p:nvSpPr>
          <p:cNvPr id="74825" name="Text Box 73">
            <a:extLst>
              <a:ext uri="{FF2B5EF4-FFF2-40B4-BE49-F238E27FC236}">
                <a16:creationId xmlns:a16="http://schemas.microsoft.com/office/drawing/2014/main" id="{8A4A186C-C2C8-F045-BF6D-BCFB52B5F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52165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9</a:t>
            </a:r>
          </a:p>
        </p:txBody>
      </p:sp>
      <p:sp>
        <p:nvSpPr>
          <p:cNvPr id="74826" name="Text Box 74">
            <a:extLst>
              <a:ext uri="{FF2B5EF4-FFF2-40B4-BE49-F238E27FC236}">
                <a16:creationId xmlns:a16="http://schemas.microsoft.com/office/drawing/2014/main" id="{7EF3F0E0-9F93-628A-E32F-4F99176E4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574992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8</a:t>
            </a:r>
          </a:p>
        </p:txBody>
      </p:sp>
      <p:sp>
        <p:nvSpPr>
          <p:cNvPr id="74827" name="Text Box 75">
            <a:extLst>
              <a:ext uri="{FF2B5EF4-FFF2-40B4-BE49-F238E27FC236}">
                <a16:creationId xmlns:a16="http://schemas.microsoft.com/office/drawing/2014/main" id="{CF14263C-D5E6-B00D-BBFA-F4852C626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001838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7</a:t>
            </a:r>
          </a:p>
        </p:txBody>
      </p:sp>
      <p:sp>
        <p:nvSpPr>
          <p:cNvPr id="74828" name="Text Box 76">
            <a:extLst>
              <a:ext uri="{FF2B5EF4-FFF2-40B4-BE49-F238E27FC236}">
                <a16:creationId xmlns:a16="http://schemas.microsoft.com/office/drawing/2014/main" id="{4AB56483-5AC0-AB59-E021-7073C5FCB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495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74829" name="Text Box 77">
            <a:extLst>
              <a:ext uri="{FF2B5EF4-FFF2-40B4-BE49-F238E27FC236}">
                <a16:creationId xmlns:a16="http://schemas.microsoft.com/office/drawing/2014/main" id="{77907AC2-6512-8AFA-6B2A-E3BB005B9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0829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74830" name="Text Box 78">
            <a:extLst>
              <a:ext uri="{FF2B5EF4-FFF2-40B4-BE49-F238E27FC236}">
                <a16:creationId xmlns:a16="http://schemas.microsoft.com/office/drawing/2014/main" id="{0C8DB908-EE80-ACD9-4430-E8EC86AF3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6163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74831" name="Text Box 79">
            <a:extLst>
              <a:ext uri="{FF2B5EF4-FFF2-40B4-BE49-F238E27FC236}">
                <a16:creationId xmlns:a16="http://schemas.microsoft.com/office/drawing/2014/main" id="{24805DD6-A757-0254-B17B-6D34100FC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1497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74832" name="Text Box 80">
            <a:extLst>
              <a:ext uri="{FF2B5EF4-FFF2-40B4-BE49-F238E27FC236}">
                <a16:creationId xmlns:a16="http://schemas.microsoft.com/office/drawing/2014/main" id="{1D190F80-9E64-2083-A3C1-18834E19C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6831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74833" name="Text Box 81">
            <a:extLst>
              <a:ext uri="{FF2B5EF4-FFF2-40B4-BE49-F238E27FC236}">
                <a16:creationId xmlns:a16="http://schemas.microsoft.com/office/drawing/2014/main" id="{DF05212A-84C9-2BE7-BF65-BA73B01A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2165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74834" name="Text Box 82">
            <a:extLst>
              <a:ext uri="{FF2B5EF4-FFF2-40B4-BE49-F238E27FC236}">
                <a16:creationId xmlns:a16="http://schemas.microsoft.com/office/drawing/2014/main" id="{FA6B71E6-B952-A747-DE15-54ACDB214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7499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0">
                <a:solidFill>
                  <a:schemeClr val="tx2"/>
                </a:solidFill>
                <a:latin typeface="Helvetica" pitchFamily="2" charset="0"/>
              </a:rPr>
              <a:t>5</a:t>
            </a:r>
          </a:p>
        </p:txBody>
      </p:sp>
      <p:grpSp>
        <p:nvGrpSpPr>
          <p:cNvPr id="74835" name="Group 83">
            <a:extLst>
              <a:ext uri="{FF2B5EF4-FFF2-40B4-BE49-F238E27FC236}">
                <a16:creationId xmlns:a16="http://schemas.microsoft.com/office/drawing/2014/main" id="{C08EAE06-CDDC-F077-383D-ECC2B19FF678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2001838"/>
            <a:ext cx="762000" cy="4170362"/>
            <a:chOff x="4464" y="1261"/>
            <a:chExt cx="480" cy="2627"/>
          </a:xfrm>
        </p:grpSpPr>
        <p:sp>
          <p:nvSpPr>
            <p:cNvPr id="74836" name="Line 84">
              <a:extLst>
                <a:ext uri="{FF2B5EF4-FFF2-40B4-BE49-F238E27FC236}">
                  <a16:creationId xmlns:a16="http://schemas.microsoft.com/office/drawing/2014/main" id="{0DADD8C2-59FA-633B-D702-6633FA984D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1460"/>
              <a:ext cx="0" cy="2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37" name="Oval 85">
              <a:extLst>
                <a:ext uri="{FF2B5EF4-FFF2-40B4-BE49-F238E27FC236}">
                  <a16:creationId xmlns:a16="http://schemas.microsoft.com/office/drawing/2014/main" id="{939263BF-E18C-C44F-6EA8-02B1E6B6C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78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74838" name="Oval 86">
              <a:extLst>
                <a:ext uri="{FF2B5EF4-FFF2-40B4-BE49-F238E27FC236}">
                  <a16:creationId xmlns:a16="http://schemas.microsoft.com/office/drawing/2014/main" id="{51534FDA-EA57-CA0F-09D0-496FF412E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41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74839" name="Text Box 87">
              <a:extLst>
                <a:ext uri="{FF2B5EF4-FFF2-40B4-BE49-F238E27FC236}">
                  <a16:creationId xmlns:a16="http://schemas.microsoft.com/office/drawing/2014/main" id="{B251A6CB-01EC-4ED2-D3B4-3B7F65B4A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1261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840" name="Text Box 88">
              <a:extLst>
                <a:ext uri="{FF2B5EF4-FFF2-40B4-BE49-F238E27FC236}">
                  <a16:creationId xmlns:a16="http://schemas.microsoft.com/office/drawing/2014/main" id="{7FB2DD24-C64B-3FC3-6D1A-00038F512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160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841" name="Text Box 89">
              <a:extLst>
                <a:ext uri="{FF2B5EF4-FFF2-40B4-BE49-F238E27FC236}">
                  <a16:creationId xmlns:a16="http://schemas.microsoft.com/office/drawing/2014/main" id="{AF3B429F-9B31-2E29-86C4-67719EE22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194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842" name="Text Box 90">
              <a:extLst>
                <a:ext uri="{FF2B5EF4-FFF2-40B4-BE49-F238E27FC236}">
                  <a16:creationId xmlns:a16="http://schemas.microsoft.com/office/drawing/2014/main" id="{EED93ACA-DE99-A74D-6049-F56218BD9D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227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74843" name="Text Box 91">
              <a:extLst>
                <a:ext uri="{FF2B5EF4-FFF2-40B4-BE49-F238E27FC236}">
                  <a16:creationId xmlns:a16="http://schemas.microsoft.com/office/drawing/2014/main" id="{D163E251-076B-DDDD-CCFA-DB2CDD7D18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2614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844" name="Text Box 92">
              <a:extLst>
                <a:ext uri="{FF2B5EF4-FFF2-40B4-BE49-F238E27FC236}">
                  <a16:creationId xmlns:a16="http://schemas.microsoft.com/office/drawing/2014/main" id="{36C3A0A9-4F0A-EF0D-BD27-DC2923921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295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845" name="Text Box 93">
              <a:extLst>
                <a:ext uri="{FF2B5EF4-FFF2-40B4-BE49-F238E27FC236}">
                  <a16:creationId xmlns:a16="http://schemas.microsoft.com/office/drawing/2014/main" id="{AE5DFDA3-8005-3F18-178C-ABBFBD9C4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328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846" name="Text Box 94">
              <a:extLst>
                <a:ext uri="{FF2B5EF4-FFF2-40B4-BE49-F238E27FC236}">
                  <a16:creationId xmlns:a16="http://schemas.microsoft.com/office/drawing/2014/main" id="{A376F1C7-7663-EBED-3CF3-394734ADD7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362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0">
                  <a:solidFill>
                    <a:schemeClr val="tx2"/>
                  </a:solidFill>
                  <a:latin typeface="Helvetica" pitchFamily="2" charset="0"/>
                </a:rPr>
                <a:t>6</a:t>
              </a:r>
            </a:p>
          </p:txBody>
        </p:sp>
      </p:grpSp>
      <p:grpSp>
        <p:nvGrpSpPr>
          <p:cNvPr id="74850" name="Group 98">
            <a:extLst>
              <a:ext uri="{FF2B5EF4-FFF2-40B4-BE49-F238E27FC236}">
                <a16:creationId xmlns:a16="http://schemas.microsoft.com/office/drawing/2014/main" id="{79D911AB-57B8-8969-14AD-DCEAC002030B}"/>
              </a:ext>
            </a:extLst>
          </p:cNvPr>
          <p:cNvGrpSpPr>
            <a:grpSpLocks/>
          </p:cNvGrpSpPr>
          <p:nvPr/>
        </p:nvGrpSpPr>
        <p:grpSpPr bwMode="auto">
          <a:xfrm>
            <a:off x="7537450" y="1447800"/>
            <a:ext cx="1606550" cy="685800"/>
            <a:chOff x="4748" y="912"/>
            <a:chExt cx="1012" cy="432"/>
          </a:xfrm>
        </p:grpSpPr>
        <p:sp>
          <p:nvSpPr>
            <p:cNvPr id="74848" name="Text Box 96">
              <a:extLst>
                <a:ext uri="{FF2B5EF4-FFF2-40B4-BE49-F238E27FC236}">
                  <a16:creationId xmlns:a16="http://schemas.microsoft.com/office/drawing/2014/main" id="{E6D48A9A-6D92-04C8-C8F0-9DCCE3251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8" y="912"/>
              <a:ext cx="10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i="0" u="sng">
                  <a:solidFill>
                    <a:schemeClr val="tx2"/>
                  </a:solidFill>
                </a:rPr>
                <a:t>error reduced</a:t>
              </a:r>
              <a:r>
                <a:rPr lang="en-US" altLang="en-US" sz="2000" i="0">
                  <a:solidFill>
                    <a:schemeClr val="tx2"/>
                  </a:solidFill>
                </a:rPr>
                <a:t> </a:t>
              </a:r>
              <a:endParaRPr lang="en-US" altLang="en-US" sz="2000" i="0"/>
            </a:p>
          </p:txBody>
        </p:sp>
        <p:sp>
          <p:nvSpPr>
            <p:cNvPr id="74849" name="Line 97">
              <a:extLst>
                <a:ext uri="{FF2B5EF4-FFF2-40B4-BE49-F238E27FC236}">
                  <a16:creationId xmlns:a16="http://schemas.microsoft.com/office/drawing/2014/main" id="{FEF2572D-30D4-FBFF-9AB2-09BC22B751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52" y="1200"/>
              <a:ext cx="288" cy="144"/>
            </a:xfrm>
            <a:prstGeom prst="line">
              <a:avLst/>
            </a:prstGeom>
            <a:noFill/>
            <a:ln w="28575" cap="rnd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6564335E-B7D5-E318-AF51-FF4317FA5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Correction Network</a:t>
            </a:r>
          </a:p>
        </p:txBody>
      </p:sp>
      <p:sp>
        <p:nvSpPr>
          <p:cNvPr id="75789" name="Text Box 13">
            <a:extLst>
              <a:ext uri="{FF2B5EF4-FFF2-40B4-BE49-F238E27FC236}">
                <a16:creationId xmlns:a16="http://schemas.microsoft.com/office/drawing/2014/main" id="{844022F4-7FC9-3DFF-FF85-4F5B4A505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2590800"/>
            <a:ext cx="15859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>
                <a:solidFill>
                  <a:schemeClr val="tx2"/>
                </a:solidFill>
              </a:rPr>
              <a:t>step sequence</a:t>
            </a:r>
          </a:p>
          <a:p>
            <a:r>
              <a:rPr lang="en-US" altLang="en-US" sz="2000" i="0">
                <a:solidFill>
                  <a:schemeClr val="tx2"/>
                </a:solidFill>
              </a:rPr>
              <a:t>with </a:t>
            </a:r>
            <a:r>
              <a:rPr lang="en-US" altLang="en-US" sz="2000">
                <a:solidFill>
                  <a:schemeClr val="tx2"/>
                </a:solidFill>
              </a:rPr>
              <a:t>k</a:t>
            </a:r>
            <a:r>
              <a:rPr lang="en-US" altLang="en-US" sz="2000" i="0">
                <a:solidFill>
                  <a:schemeClr val="tx2"/>
                </a:solidFill>
              </a:rPr>
              <a:t> errors</a:t>
            </a:r>
          </a:p>
        </p:txBody>
      </p:sp>
      <p:sp>
        <p:nvSpPr>
          <p:cNvPr id="75808" name="Text Box 32">
            <a:extLst>
              <a:ext uri="{FF2B5EF4-FFF2-40B4-BE49-F238E27FC236}">
                <a16:creationId xmlns:a16="http://schemas.microsoft.com/office/drawing/2014/main" id="{1C509AB1-97CE-4BF1-828F-027AA57B3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i="0">
                <a:solidFill>
                  <a:schemeClr val="tx2"/>
                </a:solidFill>
              </a:rPr>
              <a:t>Strategy: </a:t>
            </a:r>
            <a:r>
              <a:rPr lang="en-US" altLang="en-US" i="0"/>
              <a:t>to correct</a:t>
            </a:r>
            <a:r>
              <a:rPr lang="en-US" altLang="en-US" i="0">
                <a:solidFill>
                  <a:schemeClr val="tx2"/>
                </a:solidFill>
              </a:rPr>
              <a:t> </a:t>
            </a:r>
            <a:r>
              <a:rPr lang="en-US" altLang="en-US">
                <a:solidFill>
                  <a:schemeClr val="tx2"/>
                </a:solidFill>
              </a:rPr>
              <a:t>k</a:t>
            </a:r>
            <a:r>
              <a:rPr lang="en-US" altLang="en-US" i="0"/>
              <a:t> faults, append</a:t>
            </a:r>
            <a:r>
              <a:rPr lang="en-US" altLang="en-US" sz="2800" i="0">
                <a:solidFill>
                  <a:schemeClr val="tx2"/>
                </a:solidFill>
              </a:rPr>
              <a:t> </a:t>
            </a:r>
            <a:r>
              <a:rPr lang="en-US" altLang="en-US">
                <a:solidFill>
                  <a:schemeClr val="tx2"/>
                </a:solidFill>
              </a:rPr>
              <a:t>k</a:t>
            </a:r>
            <a:r>
              <a:rPr lang="en-US" altLang="en-US" sz="2800" i="0"/>
              <a:t> </a:t>
            </a:r>
            <a:r>
              <a:rPr lang="en-US" altLang="en-US" i="0"/>
              <a:t>copies.</a:t>
            </a:r>
            <a:endParaRPr lang="en-US" altLang="en-US" sz="2800" i="0"/>
          </a:p>
        </p:txBody>
      </p:sp>
      <p:grpSp>
        <p:nvGrpSpPr>
          <p:cNvPr id="75829" name="Group 53">
            <a:extLst>
              <a:ext uri="{FF2B5EF4-FFF2-40B4-BE49-F238E27FC236}">
                <a16:creationId xmlns:a16="http://schemas.microsoft.com/office/drawing/2014/main" id="{07552CB2-D485-826F-3CF6-2AC45C1C6B61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521075"/>
            <a:ext cx="4127500" cy="1752600"/>
            <a:chOff x="2640" y="2218"/>
            <a:chExt cx="2600" cy="1104"/>
          </a:xfrm>
        </p:grpSpPr>
        <p:sp>
          <p:nvSpPr>
            <p:cNvPr id="75779" name="Line 3">
              <a:extLst>
                <a:ext uri="{FF2B5EF4-FFF2-40B4-BE49-F238E27FC236}">
                  <a16:creationId xmlns:a16="http://schemas.microsoft.com/office/drawing/2014/main" id="{A735D810-30D5-5CA1-197B-A22A1CD3F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2363"/>
              <a:ext cx="41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0" name="Line 4">
              <a:extLst>
                <a:ext uri="{FF2B5EF4-FFF2-40B4-BE49-F238E27FC236}">
                  <a16:creationId xmlns:a16="http://schemas.microsoft.com/office/drawing/2014/main" id="{31E53E53-5168-75CF-89DE-719F45F2D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2603"/>
              <a:ext cx="41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1" name="Line 5">
              <a:extLst>
                <a:ext uri="{FF2B5EF4-FFF2-40B4-BE49-F238E27FC236}">
                  <a16:creationId xmlns:a16="http://schemas.microsoft.com/office/drawing/2014/main" id="{0D52F39D-E01D-484A-C630-D61B4FF5C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3179"/>
              <a:ext cx="41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5782" name="Object 6">
              <a:extLst>
                <a:ext uri="{FF2B5EF4-FFF2-40B4-BE49-F238E27FC236}">
                  <a16:creationId xmlns:a16="http://schemas.microsoft.com/office/drawing/2014/main" id="{5C2797BF-3147-FD43-B96E-29E95207C00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68" y="2651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752600" imgH="4394200" progId="Equation.3">
                    <p:embed/>
                  </p:oleObj>
                </mc:Choice>
                <mc:Fallback>
                  <p:oleObj name="Equation" r:id="rId2" imgW="1752600" imgH="43942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8" y="2651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6" name="Object 10">
              <a:extLst>
                <a:ext uri="{FF2B5EF4-FFF2-40B4-BE49-F238E27FC236}">
                  <a16:creationId xmlns:a16="http://schemas.microsoft.com/office/drawing/2014/main" id="{CE05F664-647B-B314-04CD-06FABC78773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95" y="2218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797300" imgH="4978400" progId="Equation.3">
                    <p:embed/>
                  </p:oleObj>
                </mc:Choice>
                <mc:Fallback>
                  <p:oleObj name="Equation" r:id="rId4" imgW="3797300" imgH="49784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5" y="2218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7" name="Object 11">
              <a:extLst>
                <a:ext uri="{FF2B5EF4-FFF2-40B4-BE49-F238E27FC236}">
                  <a16:creationId xmlns:a16="http://schemas.microsoft.com/office/drawing/2014/main" id="{D5E1DD91-6CFC-BECE-FBD2-52973DF598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84" y="2446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102100" imgH="4978400" progId="Equation.3">
                    <p:embed/>
                  </p:oleObj>
                </mc:Choice>
                <mc:Fallback>
                  <p:oleObj name="Equation" r:id="rId6" imgW="4102100" imgH="49784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4" y="2446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8" name="Object 12">
              <a:extLst>
                <a:ext uri="{FF2B5EF4-FFF2-40B4-BE49-F238E27FC236}">
                  <a16:creationId xmlns:a16="http://schemas.microsoft.com/office/drawing/2014/main" id="{50707FA9-C6F4-F759-50CC-6BEF340FA73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93" y="300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4102100" imgH="5270500" progId="Equation.3">
                    <p:embed/>
                  </p:oleObj>
                </mc:Choice>
                <mc:Fallback>
                  <p:oleObj name="Equation" r:id="rId8" imgW="4102100" imgH="52705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3" y="300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92" name="Rectangle 16">
              <a:extLst>
                <a:ext uri="{FF2B5EF4-FFF2-40B4-BE49-F238E27FC236}">
                  <a16:creationId xmlns:a16="http://schemas.microsoft.com/office/drawing/2014/main" id="{EFD979D3-BA1E-6358-BD75-E2BF26092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2218"/>
              <a:ext cx="1056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15294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75801" name="Line 25">
              <a:extLst>
                <a:ext uri="{FF2B5EF4-FFF2-40B4-BE49-F238E27FC236}">
                  <a16:creationId xmlns:a16="http://schemas.microsoft.com/office/drawing/2014/main" id="{DCFBF970-2554-827A-DBAF-1449BC960D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365"/>
              <a:ext cx="3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2" name="Line 26">
              <a:extLst>
                <a:ext uri="{FF2B5EF4-FFF2-40B4-BE49-F238E27FC236}">
                  <a16:creationId xmlns:a16="http://schemas.microsoft.com/office/drawing/2014/main" id="{838F3661-D230-1B35-B489-3D2C3E02D4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601"/>
              <a:ext cx="396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3" name="Line 27">
              <a:extLst>
                <a:ext uri="{FF2B5EF4-FFF2-40B4-BE49-F238E27FC236}">
                  <a16:creationId xmlns:a16="http://schemas.microsoft.com/office/drawing/2014/main" id="{EA96E3C7-D160-7525-D1A0-2DE3E5FEE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181"/>
              <a:ext cx="3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5804" name="Object 28">
              <a:extLst>
                <a:ext uri="{FF2B5EF4-FFF2-40B4-BE49-F238E27FC236}">
                  <a16:creationId xmlns:a16="http://schemas.microsoft.com/office/drawing/2014/main" id="{5B6BE96A-0081-28C2-7EC8-6118D2F8EEA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08" y="2652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752600" imgH="4394200" progId="Equation.3">
                    <p:embed/>
                  </p:oleObj>
                </mc:Choice>
                <mc:Fallback>
                  <p:oleObj name="Equation" r:id="rId10" imgW="1752600" imgH="43942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8" y="2652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805" name="Object 29">
              <a:extLst>
                <a:ext uri="{FF2B5EF4-FFF2-40B4-BE49-F238E27FC236}">
                  <a16:creationId xmlns:a16="http://schemas.microsoft.com/office/drawing/2014/main" id="{BEDAEA21-9912-37C8-C383-2937930C0EA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0" y="2310"/>
            <a:ext cx="440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4102100" imgH="1752600" progId="Equation.3">
                    <p:embed/>
                  </p:oleObj>
                </mc:Choice>
                <mc:Fallback>
                  <p:oleObj name="Equation" r:id="rId11" imgW="4102100" imgH="17526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310"/>
                          <a:ext cx="440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806" name="Object 30">
              <a:extLst>
                <a:ext uri="{FF2B5EF4-FFF2-40B4-BE49-F238E27FC236}">
                  <a16:creationId xmlns:a16="http://schemas.microsoft.com/office/drawing/2014/main" id="{29161557-C877-367C-2F92-3FAB49436DF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0" y="2502"/>
            <a:ext cx="440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102100" imgH="1752600" progId="Equation.3">
                    <p:embed/>
                  </p:oleObj>
                </mc:Choice>
                <mc:Fallback>
                  <p:oleObj name="Equation" r:id="rId13" imgW="4102100" imgH="175260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502"/>
                          <a:ext cx="440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807" name="Object 31">
              <a:extLst>
                <a:ext uri="{FF2B5EF4-FFF2-40B4-BE49-F238E27FC236}">
                  <a16:creationId xmlns:a16="http://schemas.microsoft.com/office/drawing/2014/main" id="{D5F2C10F-CA27-D45B-270D-D1648BD562F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0" y="3078"/>
            <a:ext cx="440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4102100" imgH="1752600" progId="Equation.3">
                    <p:embed/>
                  </p:oleObj>
                </mc:Choice>
                <mc:Fallback>
                  <p:oleObj name="Equation" r:id="rId14" imgW="4102100" imgH="1752600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3078"/>
                          <a:ext cx="440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816" name="Text Box 40">
              <a:extLst>
                <a:ext uri="{FF2B5EF4-FFF2-40B4-BE49-F238E27FC236}">
                  <a16:creationId xmlns:a16="http://schemas.microsoft.com/office/drawing/2014/main" id="{77356A8D-AF1A-2FD9-4A00-47AFB991F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" y="2554"/>
              <a:ext cx="9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 i="0">
                  <a:latin typeface="Courier New" panose="02070309020205020404" pitchFamily="49" charset="0"/>
                </a:rPr>
                <a:t>CORRECT[</a:t>
              </a:r>
              <a:r>
                <a:rPr lang="en-US" altLang="en-US" sz="1800"/>
                <a:t>n</a:t>
              </a:r>
              <a:r>
                <a:rPr lang="en-US" altLang="en-US" sz="1800" b="1" i="0">
                  <a:latin typeface="Courier New" panose="02070309020205020404" pitchFamily="49" charset="0"/>
                </a:rPr>
                <a:t>]</a:t>
              </a:r>
            </a:p>
          </p:txBody>
        </p:sp>
        <p:sp>
          <p:nvSpPr>
            <p:cNvPr id="75818" name="Text Box 42">
              <a:extLst>
                <a:ext uri="{FF2B5EF4-FFF2-40B4-BE49-F238E27FC236}">
                  <a16:creationId xmlns:a16="http://schemas.microsoft.com/office/drawing/2014/main" id="{A525C78A-8056-CFC6-88E0-09F3E04C98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688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#k</a:t>
              </a:r>
              <a:endParaRPr lang="en-US" altLang="en-US" sz="1800" b="1" i="0">
                <a:latin typeface="Courier New" panose="02070309020205020404" pitchFamily="49" charset="0"/>
              </a:endParaRPr>
            </a:p>
          </p:txBody>
        </p:sp>
      </p:grpSp>
      <p:grpSp>
        <p:nvGrpSpPr>
          <p:cNvPr id="75828" name="Group 52">
            <a:extLst>
              <a:ext uri="{FF2B5EF4-FFF2-40B4-BE49-F238E27FC236}">
                <a16:creationId xmlns:a16="http://schemas.microsoft.com/office/drawing/2014/main" id="{78E251D1-CDE2-5083-CFFD-233E6C9A81B6}"/>
              </a:ext>
            </a:extLst>
          </p:cNvPr>
          <p:cNvGrpSpPr>
            <a:grpSpLocks/>
          </p:cNvGrpSpPr>
          <p:nvPr/>
        </p:nvGrpSpPr>
        <p:grpSpPr bwMode="auto">
          <a:xfrm>
            <a:off x="825500" y="3505200"/>
            <a:ext cx="3289300" cy="1768475"/>
            <a:chOff x="520" y="2208"/>
            <a:chExt cx="2072" cy="1114"/>
          </a:xfrm>
        </p:grpSpPr>
        <p:graphicFrame>
          <p:nvGraphicFramePr>
            <p:cNvPr id="75783" name="Object 7">
              <a:extLst>
                <a:ext uri="{FF2B5EF4-FFF2-40B4-BE49-F238E27FC236}">
                  <a16:creationId xmlns:a16="http://schemas.microsoft.com/office/drawing/2014/main" id="{E29B3095-CF15-D969-BEBD-27759DAA56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31" y="2218"/>
            <a:ext cx="22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3797300" imgH="4978400" progId="Equation.3">
                    <p:embed/>
                  </p:oleObj>
                </mc:Choice>
                <mc:Fallback>
                  <p:oleObj name="Equation" r:id="rId15" imgW="3797300" imgH="49784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" y="2218"/>
                          <a:ext cx="22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4" name="Object 8">
              <a:extLst>
                <a:ext uri="{FF2B5EF4-FFF2-40B4-BE49-F238E27FC236}">
                  <a16:creationId xmlns:a16="http://schemas.microsoft.com/office/drawing/2014/main" id="{F491C5BA-630B-64A0-BB55-FA392B194B3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0" y="2446"/>
            <a:ext cx="246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4102100" imgH="4978400" progId="Equation.3">
                    <p:embed/>
                  </p:oleObj>
                </mc:Choice>
                <mc:Fallback>
                  <p:oleObj name="Equation" r:id="rId17" imgW="4102100" imgH="49784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0" y="2446"/>
                          <a:ext cx="246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5" name="Object 9">
              <a:extLst>
                <a:ext uri="{FF2B5EF4-FFF2-40B4-BE49-F238E27FC236}">
                  <a16:creationId xmlns:a16="http://schemas.microsoft.com/office/drawing/2014/main" id="{0529CBAC-0A2C-6FDC-EB6A-0D6031202B4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9" y="3002"/>
            <a:ext cx="24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4102100" imgH="5270500" progId="Equation.3">
                    <p:embed/>
                  </p:oleObj>
                </mc:Choice>
                <mc:Fallback>
                  <p:oleObj name="Equation" r:id="rId19" imgW="4102100" imgH="52705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" y="3002"/>
                          <a:ext cx="24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91" name="Rectangle 15">
              <a:extLst>
                <a:ext uri="{FF2B5EF4-FFF2-40B4-BE49-F238E27FC236}">
                  <a16:creationId xmlns:a16="http://schemas.microsoft.com/office/drawing/2014/main" id="{5B30EBA6-D9DD-B6A4-5751-3104A0443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" y="2208"/>
              <a:ext cx="1056" cy="1104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15294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i="0"/>
            </a:p>
          </p:txBody>
        </p:sp>
        <p:sp>
          <p:nvSpPr>
            <p:cNvPr id="75793" name="Line 17">
              <a:extLst>
                <a:ext uri="{FF2B5EF4-FFF2-40B4-BE49-F238E27FC236}">
                  <a16:creationId xmlns:a16="http://schemas.microsoft.com/office/drawing/2014/main" id="{A676E8BE-708B-728D-4DA0-990CE138E5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2" y="2363"/>
              <a:ext cx="3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4" name="Line 18">
              <a:extLst>
                <a:ext uri="{FF2B5EF4-FFF2-40B4-BE49-F238E27FC236}">
                  <a16:creationId xmlns:a16="http://schemas.microsoft.com/office/drawing/2014/main" id="{4DCDFA39-10C8-D553-9F56-DE4D3F8CF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" y="2601"/>
              <a:ext cx="3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5" name="Line 19">
              <a:extLst>
                <a:ext uri="{FF2B5EF4-FFF2-40B4-BE49-F238E27FC236}">
                  <a16:creationId xmlns:a16="http://schemas.microsoft.com/office/drawing/2014/main" id="{2B9923D6-9869-3899-8F63-3DACF0E3E0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2" y="3179"/>
              <a:ext cx="3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5796" name="Object 20">
              <a:extLst>
                <a:ext uri="{FF2B5EF4-FFF2-40B4-BE49-F238E27FC236}">
                  <a16:creationId xmlns:a16="http://schemas.microsoft.com/office/drawing/2014/main" id="{C4211F6E-9CC6-E07E-7164-2CACB6A553E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64" y="2650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1752600" imgH="4394200" progId="Equation.3">
                    <p:embed/>
                  </p:oleObj>
                </mc:Choice>
                <mc:Fallback>
                  <p:oleObj name="Equation" r:id="rId21" imgW="1752600" imgH="439420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650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97" name="Line 21">
              <a:extLst>
                <a:ext uri="{FF2B5EF4-FFF2-40B4-BE49-F238E27FC236}">
                  <a16:creationId xmlns:a16="http://schemas.microsoft.com/office/drawing/2014/main" id="{9E73ECBE-54A0-61B9-D23E-4546D505EC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4" y="2361"/>
              <a:ext cx="368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8" name="Line 22">
              <a:extLst>
                <a:ext uri="{FF2B5EF4-FFF2-40B4-BE49-F238E27FC236}">
                  <a16:creationId xmlns:a16="http://schemas.microsoft.com/office/drawing/2014/main" id="{3802BAB9-33E6-9FBB-6FEF-D14B8E38B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4" y="2601"/>
              <a:ext cx="3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9" name="Line 23">
              <a:extLst>
                <a:ext uri="{FF2B5EF4-FFF2-40B4-BE49-F238E27FC236}">
                  <a16:creationId xmlns:a16="http://schemas.microsoft.com/office/drawing/2014/main" id="{AC7CBA30-34B6-8101-4456-3DAFB0619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4" y="3177"/>
              <a:ext cx="3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5800" name="Object 24">
              <a:extLst>
                <a:ext uri="{FF2B5EF4-FFF2-40B4-BE49-F238E27FC236}">
                  <a16:creationId xmlns:a16="http://schemas.microsoft.com/office/drawing/2014/main" id="{B0AD7476-A03A-A8E4-0C23-E8900BFA046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20" y="2649"/>
            <a:ext cx="1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752600" imgH="4394200" progId="Equation.3">
                    <p:embed/>
                  </p:oleObj>
                </mc:Choice>
                <mc:Fallback>
                  <p:oleObj name="Equation" r:id="rId22" imgW="1752600" imgH="43942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0" y="2649"/>
                          <a:ext cx="169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809" name="Text Box 33">
              <a:extLst>
                <a:ext uri="{FF2B5EF4-FFF2-40B4-BE49-F238E27FC236}">
                  <a16:creationId xmlns:a16="http://schemas.microsoft.com/office/drawing/2014/main" id="{5C61AA63-1C04-9C75-94C1-BDA320AF2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2" y="2544"/>
              <a:ext cx="9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 i="0">
                  <a:latin typeface="Courier New" panose="02070309020205020404" pitchFamily="49" charset="0"/>
                </a:rPr>
                <a:t>CORRECT[</a:t>
              </a:r>
              <a:r>
                <a:rPr lang="en-US" altLang="en-US" sz="1800"/>
                <a:t>n</a:t>
              </a:r>
              <a:r>
                <a:rPr lang="en-US" altLang="en-US" sz="1800" b="1" i="0">
                  <a:latin typeface="Courier New" panose="02070309020205020404" pitchFamily="49" charset="0"/>
                </a:rPr>
                <a:t>]</a:t>
              </a:r>
            </a:p>
          </p:txBody>
        </p:sp>
        <p:sp>
          <p:nvSpPr>
            <p:cNvPr id="75819" name="Text Box 43">
              <a:extLst>
                <a:ext uri="{FF2B5EF4-FFF2-40B4-BE49-F238E27FC236}">
                  <a16:creationId xmlns:a16="http://schemas.microsoft.com/office/drawing/2014/main" id="{ABBA498B-B3DC-B9BD-A7C3-B1703F4B2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690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#</a:t>
              </a:r>
              <a:r>
                <a:rPr lang="en-US" altLang="en-US" i="0"/>
                <a:t>1</a:t>
              </a:r>
              <a:endParaRPr lang="en-US" altLang="en-US" sz="1800" b="1" i="0">
                <a:latin typeface="Courier New" panose="02070309020205020404" pitchFamily="49" charset="0"/>
              </a:endParaRPr>
            </a:p>
          </p:txBody>
        </p:sp>
      </p:grpSp>
      <p:graphicFrame>
        <p:nvGraphicFramePr>
          <p:cNvPr id="75820" name="Object 44">
            <a:extLst>
              <a:ext uri="{FF2B5EF4-FFF2-40B4-BE49-F238E27FC236}">
                <a16:creationId xmlns:a16="http://schemas.microsoft.com/office/drawing/2014/main" id="{A306533F-7055-9118-69A5-6147929FB2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7363" y="5419725"/>
          <a:ext cx="182403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2821900" imgH="4686300" progId="Equation.3">
                  <p:embed/>
                </p:oleObj>
              </mc:Choice>
              <mc:Fallback>
                <p:oleObj name="Equation" r:id="rId23" imgW="22821900" imgH="46863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7363" y="5419725"/>
                        <a:ext cx="182403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21" name="Object 45">
            <a:extLst>
              <a:ext uri="{FF2B5EF4-FFF2-40B4-BE49-F238E27FC236}">
                <a16:creationId xmlns:a16="http://schemas.microsoft.com/office/drawing/2014/main" id="{49618FD6-771A-6147-5F74-C7A542C234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5410200"/>
          <a:ext cx="18875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2821900" imgH="4686300" progId="Equation.3">
                  <p:embed/>
                </p:oleObj>
              </mc:Choice>
              <mc:Fallback>
                <p:oleObj name="Equation" r:id="rId25" imgW="22821900" imgH="46863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410200"/>
                        <a:ext cx="18875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5823" name="Group 47">
            <a:extLst>
              <a:ext uri="{FF2B5EF4-FFF2-40B4-BE49-F238E27FC236}">
                <a16:creationId xmlns:a16="http://schemas.microsoft.com/office/drawing/2014/main" id="{A7B047E6-9347-0CEB-BEEE-F6B22EB7EA4F}"/>
              </a:ext>
            </a:extLst>
          </p:cNvPr>
          <p:cNvGrpSpPr>
            <a:grpSpLocks/>
          </p:cNvGrpSpPr>
          <p:nvPr/>
        </p:nvGrpSpPr>
        <p:grpSpPr bwMode="auto">
          <a:xfrm>
            <a:off x="7499350" y="2978150"/>
            <a:ext cx="1095375" cy="271463"/>
            <a:chOff x="4708" y="1953"/>
            <a:chExt cx="690" cy="171"/>
          </a:xfrm>
        </p:grpSpPr>
        <p:sp>
          <p:nvSpPr>
            <p:cNvPr id="75824" name="Line 48">
              <a:extLst>
                <a:ext uri="{FF2B5EF4-FFF2-40B4-BE49-F238E27FC236}">
                  <a16:creationId xmlns:a16="http://schemas.microsoft.com/office/drawing/2014/main" id="{FA839E4A-73A8-D3C1-3960-D60E3D2E3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" y="1953"/>
              <a:ext cx="686" cy="1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Line 49">
              <a:extLst>
                <a:ext uri="{FF2B5EF4-FFF2-40B4-BE49-F238E27FC236}">
                  <a16:creationId xmlns:a16="http://schemas.microsoft.com/office/drawing/2014/main" id="{4D400818-693F-1A9B-77CC-A13D878C7E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8" y="1959"/>
              <a:ext cx="687" cy="1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826" name="Text Box 50">
            <a:extLst>
              <a:ext uri="{FF2B5EF4-FFF2-40B4-BE49-F238E27FC236}">
                <a16:creationId xmlns:a16="http://schemas.microsoft.com/office/drawing/2014/main" id="{ACFE110A-1A15-01B8-DD2E-3718E68A8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50" y="2514600"/>
            <a:ext cx="192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>
                <a:solidFill>
                  <a:schemeClr val="tx2"/>
                </a:solidFill>
              </a:rPr>
              <a:t>smooth sequence</a:t>
            </a:r>
            <a:endParaRPr lang="en-US" altLang="en-US" sz="2000" i="0"/>
          </a:p>
        </p:txBody>
      </p:sp>
      <p:sp>
        <p:nvSpPr>
          <p:cNvPr id="75822" name="Text Box 46">
            <a:extLst>
              <a:ext uri="{FF2B5EF4-FFF2-40B4-BE49-F238E27FC236}">
                <a16:creationId xmlns:a16="http://schemas.microsoft.com/office/drawing/2014/main" id="{579F5F74-9925-8116-0036-A8523426A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50" y="2884488"/>
            <a:ext cx="158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>
                <a:solidFill>
                  <a:schemeClr val="tx2"/>
                </a:solidFill>
              </a:rPr>
              <a:t>step sequence</a:t>
            </a:r>
          </a:p>
        </p:txBody>
      </p:sp>
      <p:grpSp>
        <p:nvGrpSpPr>
          <p:cNvPr id="75832" name="Group 56">
            <a:extLst>
              <a:ext uri="{FF2B5EF4-FFF2-40B4-BE49-F238E27FC236}">
                <a16:creationId xmlns:a16="http://schemas.microsoft.com/office/drawing/2014/main" id="{3D8958A5-F8B2-73D4-401F-B708216E65C0}"/>
              </a:ext>
            </a:extLst>
          </p:cNvPr>
          <p:cNvGrpSpPr>
            <a:grpSpLocks/>
          </p:cNvGrpSpPr>
          <p:nvPr/>
        </p:nvGrpSpPr>
        <p:grpSpPr bwMode="auto">
          <a:xfrm>
            <a:off x="1674813" y="5791200"/>
            <a:ext cx="5715000" cy="828675"/>
            <a:chOff x="1055" y="3648"/>
            <a:chExt cx="3600" cy="522"/>
          </a:xfrm>
        </p:grpSpPr>
        <p:sp>
          <p:nvSpPr>
            <p:cNvPr id="75815" name="AutoShape 39">
              <a:extLst>
                <a:ext uri="{FF2B5EF4-FFF2-40B4-BE49-F238E27FC236}">
                  <a16:creationId xmlns:a16="http://schemas.microsoft.com/office/drawing/2014/main" id="{F87060F6-C60D-7B00-2D4C-C2C21DE83775}"/>
                </a:ext>
              </a:extLst>
            </p:cNvPr>
            <p:cNvSpPr>
              <a:spLocks/>
            </p:cNvSpPr>
            <p:nvPr/>
          </p:nvSpPr>
          <p:spPr bwMode="auto">
            <a:xfrm rot="-5387223">
              <a:off x="2735" y="1968"/>
              <a:ext cx="239" cy="3600"/>
            </a:xfrm>
            <a:prstGeom prst="leftBrace">
              <a:avLst>
                <a:gd name="adj1" fmla="val 125523"/>
                <a:gd name="adj2" fmla="val 50000"/>
              </a:avLst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5827" name="Object 51">
              <a:extLst>
                <a:ext uri="{FF2B5EF4-FFF2-40B4-BE49-F238E27FC236}">
                  <a16:creationId xmlns:a16="http://schemas.microsoft.com/office/drawing/2014/main" id="{16059DB1-2C85-5F4D-B21E-B3B073F31A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16" y="3936"/>
            <a:ext cx="1679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33350200" imgH="4686300" progId="Equation.3">
                    <p:embed/>
                  </p:oleObj>
                </mc:Choice>
                <mc:Fallback>
                  <p:oleObj name="Equation" r:id="rId27" imgW="33350200" imgH="4686300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936"/>
                          <a:ext cx="1679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5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9645693D-833B-4E78-216E-410DEB716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grpSp>
        <p:nvGrpSpPr>
          <p:cNvPr id="127065" name="Group 89">
            <a:extLst>
              <a:ext uri="{FF2B5EF4-FFF2-40B4-BE49-F238E27FC236}">
                <a16:creationId xmlns:a16="http://schemas.microsoft.com/office/drawing/2014/main" id="{B9C2B009-EE8A-017D-1303-2A2FE04C7D87}"/>
              </a:ext>
            </a:extLst>
          </p:cNvPr>
          <p:cNvGrpSpPr>
            <a:grpSpLocks/>
          </p:cNvGrpSpPr>
          <p:nvPr/>
        </p:nvGrpSpPr>
        <p:grpSpPr bwMode="auto">
          <a:xfrm>
            <a:off x="4664075" y="2789238"/>
            <a:ext cx="3592513" cy="3200400"/>
            <a:chOff x="2938" y="1757"/>
            <a:chExt cx="2263" cy="2016"/>
          </a:xfrm>
        </p:grpSpPr>
        <p:sp>
          <p:nvSpPr>
            <p:cNvPr id="127020" name="Text Box 44">
              <a:extLst>
                <a:ext uri="{FF2B5EF4-FFF2-40B4-BE49-F238E27FC236}">
                  <a16:creationId xmlns:a16="http://schemas.microsoft.com/office/drawing/2014/main" id="{613753B9-B48A-9EF9-9167-E7D1EF3BF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7" y="3485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0">
                  <a:solidFill>
                    <a:schemeClr val="tx2"/>
                  </a:solidFill>
                </a:rPr>
                <a:t>FT balancers</a:t>
              </a:r>
              <a:endParaRPr lang="en-US" altLang="en-US">
                <a:solidFill>
                  <a:srgbClr val="009900"/>
                </a:solidFill>
              </a:endParaRPr>
            </a:p>
          </p:txBody>
        </p:sp>
        <p:grpSp>
          <p:nvGrpSpPr>
            <p:cNvPr id="127021" name="Group 45">
              <a:extLst>
                <a:ext uri="{FF2B5EF4-FFF2-40B4-BE49-F238E27FC236}">
                  <a16:creationId xmlns:a16="http://schemas.microsoft.com/office/drawing/2014/main" id="{453647CE-B0C2-8C41-A306-7FBBC14B71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8" y="2237"/>
              <a:ext cx="2263" cy="1104"/>
              <a:chOff x="2938" y="2208"/>
              <a:chExt cx="2263" cy="1104"/>
            </a:xfrm>
          </p:grpSpPr>
          <p:grpSp>
            <p:nvGrpSpPr>
              <p:cNvPr id="127022" name="Group 46">
                <a:extLst>
                  <a:ext uri="{FF2B5EF4-FFF2-40B4-BE49-F238E27FC236}">
                    <a16:creationId xmlns:a16="http://schemas.microsoft.com/office/drawing/2014/main" id="{FF88E6AF-B487-9F4E-5CCE-5F5C8E0DD9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38" y="2208"/>
                <a:ext cx="2263" cy="1104"/>
                <a:chOff x="2938" y="2352"/>
                <a:chExt cx="2263" cy="1104"/>
              </a:xfrm>
            </p:grpSpPr>
            <p:sp>
              <p:nvSpPr>
                <p:cNvPr id="127023" name="Line 47">
                  <a:extLst>
                    <a:ext uri="{FF2B5EF4-FFF2-40B4-BE49-F238E27FC236}">
                      <a16:creationId xmlns:a16="http://schemas.microsoft.com/office/drawing/2014/main" id="{DD4F962C-1A4F-9C93-455E-1A7433376F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38" y="2496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24" name="Line 48">
                  <a:extLst>
                    <a:ext uri="{FF2B5EF4-FFF2-40B4-BE49-F238E27FC236}">
                      <a16:creationId xmlns:a16="http://schemas.microsoft.com/office/drawing/2014/main" id="{A8CE3904-A698-510B-7EE7-5639EC3892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38" y="2736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25" name="Line 49">
                  <a:extLst>
                    <a:ext uri="{FF2B5EF4-FFF2-40B4-BE49-F238E27FC236}">
                      <a16:creationId xmlns:a16="http://schemas.microsoft.com/office/drawing/2014/main" id="{4BDACA16-9149-A1B9-B909-6913B69E29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38" y="3312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127026" name="Object 50">
                  <a:extLst>
                    <a:ext uri="{FF2B5EF4-FFF2-40B4-BE49-F238E27FC236}">
                      <a16:creationId xmlns:a16="http://schemas.microsoft.com/office/drawing/2014/main" id="{B098B8B8-7458-78F8-6E53-D773A3C4ABF3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3082" y="2784"/>
                <a:ext cx="169" cy="4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2" imgW="1752600" imgH="4394200" progId="Equation.3">
                        <p:embed/>
                      </p:oleObj>
                    </mc:Choice>
                    <mc:Fallback>
                      <p:oleObj name="Equation" r:id="rId2" imgW="1752600" imgH="4394200" progId="Equation.3">
                        <p:embed/>
                        <p:pic>
                          <p:nvPicPr>
                            <p:cNvPr id="0" name="Object 5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82" y="2784"/>
                              <a:ext cx="169" cy="4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127027" name="Group 51">
                  <a:extLst>
                    <a:ext uri="{FF2B5EF4-FFF2-40B4-BE49-F238E27FC236}">
                      <a16:creationId xmlns:a16="http://schemas.microsoft.com/office/drawing/2014/main" id="{CEB9D1D8-611B-176B-48E8-A94F3B926D5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18" y="2352"/>
                  <a:ext cx="1783" cy="1104"/>
                  <a:chOff x="3418" y="2352"/>
                  <a:chExt cx="1783" cy="1104"/>
                </a:xfrm>
              </p:grpSpPr>
              <p:sp>
                <p:nvSpPr>
                  <p:cNvPr id="127028" name="Rectangle 52">
                    <a:extLst>
                      <a:ext uri="{FF2B5EF4-FFF2-40B4-BE49-F238E27FC236}">
                        <a16:creationId xmlns:a16="http://schemas.microsoft.com/office/drawing/2014/main" id="{4612BB95-26C4-DC55-3C8A-B6D8CEC108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18" y="2352"/>
                    <a:ext cx="1248" cy="110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33CC33">
                          <a:gamma/>
                          <a:tint val="41569"/>
                          <a:invGamma/>
                        </a:srgbClr>
                      </a:gs>
                      <a:gs pos="100000">
                        <a:srgbClr val="33CC33"/>
                      </a:gs>
                    </a:gsLst>
                    <a:path path="shape">
                      <a:fillToRect l="50000" t="50000" r="50000" b="50000"/>
                    </a:path>
                  </a:gradFill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dist="107763" dir="18900000" algn="ctr" rotWithShape="0">
                      <a:schemeClr val="bg2"/>
                    </a:outerShdw>
                  </a:effectLst>
                </p:spPr>
                <p:txBody>
                  <a:bodyPr wrap="none" anchor="ctr"/>
                  <a:lstStyle/>
                  <a:p>
                    <a:pPr algn="ctr"/>
                    <a:endParaRPr lang="en-US" altLang="en-US" sz="2800" i="0"/>
                  </a:p>
                </p:txBody>
              </p:sp>
              <p:sp>
                <p:nvSpPr>
                  <p:cNvPr id="127029" name="Line 53">
                    <a:extLst>
                      <a:ext uri="{FF2B5EF4-FFF2-40B4-BE49-F238E27FC236}">
                        <a16:creationId xmlns:a16="http://schemas.microsoft.com/office/drawing/2014/main" id="{E441BAAB-5BAC-4C14-0EEC-C33946A924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66" y="2496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30" name="Line 54">
                    <a:extLst>
                      <a:ext uri="{FF2B5EF4-FFF2-40B4-BE49-F238E27FC236}">
                        <a16:creationId xmlns:a16="http://schemas.microsoft.com/office/drawing/2014/main" id="{0D3DEB36-1F70-9911-70DA-3A21E276EC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66" y="2736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31" name="Line 55">
                    <a:extLst>
                      <a:ext uri="{FF2B5EF4-FFF2-40B4-BE49-F238E27FC236}">
                        <a16:creationId xmlns:a16="http://schemas.microsoft.com/office/drawing/2014/main" id="{FCB9AE21-2CCF-67CD-073E-0CC3AC10F53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66" y="3312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aphicFrame>
                <p:nvGraphicFramePr>
                  <p:cNvPr id="127032" name="Object 56">
                    <a:extLst>
                      <a:ext uri="{FF2B5EF4-FFF2-40B4-BE49-F238E27FC236}">
                        <a16:creationId xmlns:a16="http://schemas.microsoft.com/office/drawing/2014/main" id="{602BB286-5F4D-98D5-A8AD-4A20FD4213B5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4762" y="2784"/>
                  <a:ext cx="169" cy="43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4" imgW="1752600" imgH="4394200" progId="Equation.3">
                          <p:embed/>
                        </p:oleObj>
                      </mc:Choice>
                      <mc:Fallback>
                        <p:oleObj name="Equation" r:id="rId4" imgW="1752600" imgH="4394200" progId="Equation.3">
                          <p:embed/>
                          <p:pic>
                            <p:nvPicPr>
                              <p:cNvPr id="0" name="Object 56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762" y="2784"/>
                                <a:ext cx="169" cy="432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127033" name="Text Box 57">
                    <a:extLst>
                      <a:ext uri="{FF2B5EF4-FFF2-40B4-BE49-F238E27FC236}">
                        <a16:creationId xmlns:a16="http://schemas.microsoft.com/office/drawing/2014/main" id="{A332C603-6F08-83A7-4DEA-80ABA331E8D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67" y="2678"/>
                    <a:ext cx="116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en-US" altLang="en-US" sz="2000" i="0"/>
                  </a:p>
                </p:txBody>
              </p:sp>
              <p:graphicFrame>
                <p:nvGraphicFramePr>
                  <p:cNvPr id="127034" name="Object 58">
                    <a:extLst>
                      <a:ext uri="{FF2B5EF4-FFF2-40B4-BE49-F238E27FC236}">
                        <a16:creationId xmlns:a16="http://schemas.microsoft.com/office/drawing/2014/main" id="{290C5BF0-64FE-39F5-8F89-C454DB9A6022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4956" y="2352"/>
                  <a:ext cx="229" cy="30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5" imgW="3797300" imgH="4978400" progId="Equation.3">
                          <p:embed/>
                        </p:oleObj>
                      </mc:Choice>
                      <mc:Fallback>
                        <p:oleObj name="Equation" r:id="rId5" imgW="3797300" imgH="4978400" progId="Equation.3">
                          <p:embed/>
                          <p:pic>
                            <p:nvPicPr>
                              <p:cNvPr id="0" name="Object 58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956" y="2352"/>
                                <a:ext cx="229" cy="30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127035" name="Object 59">
                    <a:extLst>
                      <a:ext uri="{FF2B5EF4-FFF2-40B4-BE49-F238E27FC236}">
                        <a16:creationId xmlns:a16="http://schemas.microsoft.com/office/drawing/2014/main" id="{F8A952D1-393C-8388-0488-109F1D26DDCC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4945" y="2580"/>
                  <a:ext cx="246" cy="30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7" imgW="4102100" imgH="4978400" progId="Equation.3">
                          <p:embed/>
                        </p:oleObj>
                      </mc:Choice>
                      <mc:Fallback>
                        <p:oleObj name="Equation" r:id="rId7" imgW="4102100" imgH="4978400" progId="Equation.3">
                          <p:embed/>
                          <p:pic>
                            <p:nvPicPr>
                              <p:cNvPr id="0" name="Object 59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945" y="2580"/>
                                <a:ext cx="246" cy="30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127036" name="Object 60">
                    <a:extLst>
                      <a:ext uri="{FF2B5EF4-FFF2-40B4-BE49-F238E27FC236}">
                        <a16:creationId xmlns:a16="http://schemas.microsoft.com/office/drawing/2014/main" id="{9B72263D-E1CE-C3D8-F1AA-BEACAF23FF16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4954" y="3136"/>
                  <a:ext cx="247" cy="32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9" imgW="4102100" imgH="5270500" progId="Equation.3">
                          <p:embed/>
                        </p:oleObj>
                      </mc:Choice>
                      <mc:Fallback>
                        <p:oleObj name="Equation" r:id="rId9" imgW="4102100" imgH="5270500" progId="Equation.3">
                          <p:embed/>
                          <p:pic>
                            <p:nvPicPr>
                              <p:cNvPr id="0" name="Object 6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0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954" y="3136"/>
                                <a:ext cx="247" cy="32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sp>
            <p:nvSpPr>
              <p:cNvPr id="127037" name="Oval 61">
                <a:extLst>
                  <a:ext uri="{FF2B5EF4-FFF2-40B4-BE49-F238E27FC236}">
                    <a16:creationId xmlns:a16="http://schemas.microsoft.com/office/drawing/2014/main" id="{6F2878BD-EFE2-E192-DC36-6790707A4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448"/>
                <a:ext cx="880" cy="624"/>
              </a:xfrm>
              <a:prstGeom prst="ellipse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i="0"/>
                  <a:t>Correction</a:t>
                </a:r>
              </a:p>
              <a:p>
                <a:pPr algn="ctr"/>
                <a:r>
                  <a:rPr lang="en-US" altLang="en-US" sz="2000" i="0"/>
                  <a:t>Network</a:t>
                </a:r>
                <a:endParaRPr lang="en-US" altLang="en-US" i="0"/>
              </a:p>
            </p:txBody>
          </p:sp>
        </p:grpSp>
        <p:graphicFrame>
          <p:nvGraphicFramePr>
            <p:cNvPr id="127058" name="Object 82">
              <a:extLst>
                <a:ext uri="{FF2B5EF4-FFF2-40B4-BE49-F238E27FC236}">
                  <a16:creationId xmlns:a16="http://schemas.microsoft.com/office/drawing/2014/main" id="{1EB02488-6C5F-41FF-5353-98BF96C760E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00" y="1757"/>
            <a:ext cx="927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6675100" imgH="5270500" progId="Equation.3">
                    <p:embed/>
                  </p:oleObj>
                </mc:Choice>
                <mc:Fallback>
                  <p:oleObj name="Equation" r:id="rId11" imgW="16675100" imgH="5270500" progId="Equation.3">
                    <p:embed/>
                    <p:pic>
                      <p:nvPicPr>
                        <p:cNvPr id="0" name="Object 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1757"/>
                          <a:ext cx="927" cy="2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7064" name="Group 88">
            <a:extLst>
              <a:ext uri="{FF2B5EF4-FFF2-40B4-BE49-F238E27FC236}">
                <a16:creationId xmlns:a16="http://schemas.microsoft.com/office/drawing/2014/main" id="{747A0844-7490-F162-4AE7-6025DCBE323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778125"/>
            <a:ext cx="4130675" cy="3546475"/>
            <a:chOff x="336" y="1750"/>
            <a:chExt cx="2602" cy="2234"/>
          </a:xfrm>
        </p:grpSpPr>
        <p:grpSp>
          <p:nvGrpSpPr>
            <p:cNvPr id="127038" name="Group 62">
              <a:extLst>
                <a:ext uri="{FF2B5EF4-FFF2-40B4-BE49-F238E27FC236}">
                  <a16:creationId xmlns:a16="http://schemas.microsoft.com/office/drawing/2014/main" id="{E0DD164E-2941-06D0-02B5-9A9B010896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2237"/>
              <a:ext cx="2602" cy="1488"/>
              <a:chOff x="336" y="2208"/>
              <a:chExt cx="2602" cy="1488"/>
            </a:xfrm>
          </p:grpSpPr>
          <p:sp>
            <p:nvSpPr>
              <p:cNvPr id="127039" name="Text Box 63">
                <a:extLst>
                  <a:ext uri="{FF2B5EF4-FFF2-40B4-BE49-F238E27FC236}">
                    <a16:creationId xmlns:a16="http://schemas.microsoft.com/office/drawing/2014/main" id="{3C418298-4CFF-2800-31E0-190330721E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2352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 i="0"/>
              </a:p>
            </p:txBody>
          </p:sp>
          <p:sp>
            <p:nvSpPr>
              <p:cNvPr id="127040" name="Rectangle 64">
                <a:extLst>
                  <a:ext uri="{FF2B5EF4-FFF2-40B4-BE49-F238E27FC236}">
                    <a16:creationId xmlns:a16="http://schemas.microsoft.com/office/drawing/2014/main" id="{A8A7EA44-9E85-539E-F585-269554879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0" y="2208"/>
                <a:ext cx="1248" cy="1104"/>
              </a:xfrm>
              <a:prstGeom prst="rect">
                <a:avLst/>
              </a:prstGeom>
              <a:gradFill rotWithShape="0">
                <a:gsLst>
                  <a:gs pos="0">
                    <a:srgbClr val="33CC33">
                      <a:gamma/>
                      <a:tint val="31765"/>
                      <a:invGamma/>
                    </a:srgbClr>
                  </a:gs>
                  <a:gs pos="100000">
                    <a:srgbClr val="33CC33"/>
                  </a:gs>
                </a:gsLst>
                <a:path path="shape">
                  <a:fillToRect l="50000" t="50000" r="50000" b="50000"/>
                </a:path>
              </a:gra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/>
                <a:endParaRPr lang="en-US" altLang="en-US" i="0"/>
              </a:p>
            </p:txBody>
          </p:sp>
          <p:sp>
            <p:nvSpPr>
              <p:cNvPr id="127041" name="Line 65">
                <a:extLst>
                  <a:ext uri="{FF2B5EF4-FFF2-40B4-BE49-F238E27FC236}">
                    <a16:creationId xmlns:a16="http://schemas.microsoft.com/office/drawing/2014/main" id="{B599B40E-467B-BF52-0771-5A0644AFAD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8" y="2352"/>
                <a:ext cx="4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42" name="Line 66">
                <a:extLst>
                  <a:ext uri="{FF2B5EF4-FFF2-40B4-BE49-F238E27FC236}">
                    <a16:creationId xmlns:a16="http://schemas.microsoft.com/office/drawing/2014/main" id="{EF678A38-55C3-2BC1-D6FE-E4C9D73CEA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8" y="2592"/>
                <a:ext cx="4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43" name="Line 67">
                <a:extLst>
                  <a:ext uri="{FF2B5EF4-FFF2-40B4-BE49-F238E27FC236}">
                    <a16:creationId xmlns:a16="http://schemas.microsoft.com/office/drawing/2014/main" id="{773BCC04-5B55-B5A2-6084-E7078D4EB0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8" y="3168"/>
                <a:ext cx="4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27044" name="Object 68">
                <a:extLst>
                  <a:ext uri="{FF2B5EF4-FFF2-40B4-BE49-F238E27FC236}">
                    <a16:creationId xmlns:a16="http://schemas.microsoft.com/office/drawing/2014/main" id="{6C4A0B03-8326-34F8-FE93-68976E8AC1E8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314" y="2640"/>
              <a:ext cx="169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3" imgW="1752600" imgH="4394200" progId="Equation.3">
                      <p:embed/>
                    </p:oleObj>
                  </mc:Choice>
                  <mc:Fallback>
                    <p:oleObj name="Equation" r:id="rId13" imgW="1752600" imgH="4394200" progId="Equation.3">
                      <p:embed/>
                      <p:pic>
                        <p:nvPicPr>
                          <p:cNvPr id="0" name="Object 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14" y="2640"/>
                            <a:ext cx="169" cy="4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7045" name="Line 69">
                <a:extLst>
                  <a:ext uri="{FF2B5EF4-FFF2-40B4-BE49-F238E27FC236}">
                    <a16:creationId xmlns:a16="http://schemas.microsoft.com/office/drawing/2014/main" id="{3D14E795-3E53-CF64-42E8-F60B212E8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" y="235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46" name="Line 70">
                <a:extLst>
                  <a:ext uri="{FF2B5EF4-FFF2-40B4-BE49-F238E27FC236}">
                    <a16:creationId xmlns:a16="http://schemas.microsoft.com/office/drawing/2014/main" id="{9BB249BC-0E74-415C-511F-1704DC692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" y="259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47" name="Line 71">
                <a:extLst>
                  <a:ext uri="{FF2B5EF4-FFF2-40B4-BE49-F238E27FC236}">
                    <a16:creationId xmlns:a16="http://schemas.microsoft.com/office/drawing/2014/main" id="{0C493B6E-A9CE-A952-7DE7-D9C5FC30DA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" y="3168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27048" name="Object 72">
                <a:extLst>
                  <a:ext uri="{FF2B5EF4-FFF2-40B4-BE49-F238E27FC236}">
                    <a16:creationId xmlns:a16="http://schemas.microsoft.com/office/drawing/2014/main" id="{BD9B58C6-68D7-1EF3-1B86-5B1618F0862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730" y="2640"/>
              <a:ext cx="169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1752600" imgH="4394200" progId="Equation.3">
                      <p:embed/>
                    </p:oleObj>
                  </mc:Choice>
                  <mc:Fallback>
                    <p:oleObj name="Equation" r:id="rId14" imgW="1752600" imgH="4394200" progId="Equation.3">
                      <p:embed/>
                      <p:pic>
                        <p:nvPicPr>
                          <p:cNvPr id="0" name="Object 7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0" y="2640"/>
                            <a:ext cx="169" cy="4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49" name="Object 73">
                <a:extLst>
                  <a:ext uri="{FF2B5EF4-FFF2-40B4-BE49-F238E27FC236}">
                    <a16:creationId xmlns:a16="http://schemas.microsoft.com/office/drawing/2014/main" id="{AF1F0406-A347-F8EF-E428-EFCF5E1C664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65" y="2208"/>
              <a:ext cx="211" cy="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5" imgW="3505200" imgH="4978400" progId="Equation.3">
                      <p:embed/>
                    </p:oleObj>
                  </mc:Choice>
                  <mc:Fallback>
                    <p:oleObj name="Equation" r:id="rId15" imgW="3505200" imgH="4978400" progId="Equation.3">
                      <p:embed/>
                      <p:pic>
                        <p:nvPicPr>
                          <p:cNvPr id="0" name="Object 7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" y="2208"/>
                            <a:ext cx="211" cy="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50" name="Object 74">
                <a:extLst>
                  <a:ext uri="{FF2B5EF4-FFF2-40B4-BE49-F238E27FC236}">
                    <a16:creationId xmlns:a16="http://schemas.microsoft.com/office/drawing/2014/main" id="{D3EE90A9-B098-AA02-4227-16E21A09232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54" y="2436"/>
              <a:ext cx="228" cy="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7" imgW="3797300" imgH="4978400" progId="Equation.3">
                      <p:embed/>
                    </p:oleObj>
                  </mc:Choice>
                  <mc:Fallback>
                    <p:oleObj name="Equation" r:id="rId17" imgW="3797300" imgH="4978400" progId="Equation.3">
                      <p:embed/>
                      <p:pic>
                        <p:nvPicPr>
                          <p:cNvPr id="0" name="Object 7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4" y="2436"/>
                            <a:ext cx="228" cy="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51" name="Object 75">
                <a:extLst>
                  <a:ext uri="{FF2B5EF4-FFF2-40B4-BE49-F238E27FC236}">
                    <a16:creationId xmlns:a16="http://schemas.microsoft.com/office/drawing/2014/main" id="{705BAE81-5462-16E0-01E8-DED08341DFE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54" y="2992"/>
              <a:ext cx="247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9" imgW="4102100" imgH="5270500" progId="Equation.3">
                      <p:embed/>
                    </p:oleObj>
                  </mc:Choice>
                  <mc:Fallback>
                    <p:oleObj name="Equation" r:id="rId19" imgW="4102100" imgH="5270500" progId="Equation.3">
                      <p:embed/>
                      <p:pic>
                        <p:nvPicPr>
                          <p:cNvPr id="0" name="Object 7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4" y="2992"/>
                            <a:ext cx="247" cy="3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52" name="Object 76">
                <a:extLst>
                  <a:ext uri="{FF2B5EF4-FFF2-40B4-BE49-F238E27FC236}">
                    <a16:creationId xmlns:a16="http://schemas.microsoft.com/office/drawing/2014/main" id="{CF877055-513D-A189-FA1A-6E20C26647A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693" y="2208"/>
              <a:ext cx="229" cy="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1" imgW="3797300" imgH="4978400" progId="Equation.3">
                      <p:embed/>
                    </p:oleObj>
                  </mc:Choice>
                  <mc:Fallback>
                    <p:oleObj name="Equation" r:id="rId21" imgW="3797300" imgH="4978400" progId="Equation.3">
                      <p:embed/>
                      <p:pic>
                        <p:nvPicPr>
                          <p:cNvPr id="0" name="Object 7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93" y="2208"/>
                            <a:ext cx="229" cy="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53" name="Object 77">
                <a:extLst>
                  <a:ext uri="{FF2B5EF4-FFF2-40B4-BE49-F238E27FC236}">
                    <a16:creationId xmlns:a16="http://schemas.microsoft.com/office/drawing/2014/main" id="{156086E6-1511-59B4-21D0-0E5A8A272FC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682" y="2436"/>
              <a:ext cx="246" cy="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3" imgW="4102100" imgH="4978400" progId="Equation.3">
                      <p:embed/>
                    </p:oleObj>
                  </mc:Choice>
                  <mc:Fallback>
                    <p:oleObj name="Equation" r:id="rId23" imgW="4102100" imgH="4978400" progId="Equation.3">
                      <p:embed/>
                      <p:pic>
                        <p:nvPicPr>
                          <p:cNvPr id="0" name="Object 7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2" y="2436"/>
                            <a:ext cx="246" cy="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54" name="Object 78">
                <a:extLst>
                  <a:ext uri="{FF2B5EF4-FFF2-40B4-BE49-F238E27FC236}">
                    <a16:creationId xmlns:a16="http://schemas.microsoft.com/office/drawing/2014/main" id="{86F10197-CCDE-62B0-8588-D2F2A1F2138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691" y="2992"/>
              <a:ext cx="247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5" imgW="4102100" imgH="5270500" progId="Equation.3">
                      <p:embed/>
                    </p:oleObj>
                  </mc:Choice>
                  <mc:Fallback>
                    <p:oleObj name="Equation" r:id="rId25" imgW="4102100" imgH="5270500" progId="Equation.3">
                      <p:embed/>
                      <p:pic>
                        <p:nvPicPr>
                          <p:cNvPr id="0" name="Object 7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91" y="2992"/>
                            <a:ext cx="247" cy="3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7055" name="Text Box 79">
                <a:extLst>
                  <a:ext uri="{FF2B5EF4-FFF2-40B4-BE49-F238E27FC236}">
                    <a16:creationId xmlns:a16="http://schemas.microsoft.com/office/drawing/2014/main" id="{C8282FA7-A606-93C4-E7BF-F16F9AED99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340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127056" name="Oval 80">
                <a:extLst>
                  <a:ext uri="{FF2B5EF4-FFF2-40B4-BE49-F238E27FC236}">
                    <a16:creationId xmlns:a16="http://schemas.microsoft.com/office/drawing/2014/main" id="{7987BF3C-B6B1-21DE-DB0A-D02E3B1A6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880" cy="624"/>
              </a:xfrm>
              <a:prstGeom prst="ellipse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i="0"/>
                  <a:t>Counting</a:t>
                </a:r>
              </a:p>
              <a:p>
                <a:pPr algn="ctr"/>
                <a:r>
                  <a:rPr lang="en-US" altLang="en-US" sz="2000" i="0"/>
                  <a:t>Network</a:t>
                </a:r>
                <a:endParaRPr lang="en-US" altLang="en-US" i="0"/>
              </a:p>
            </p:txBody>
          </p:sp>
        </p:grpSp>
        <p:graphicFrame>
          <p:nvGraphicFramePr>
            <p:cNvPr id="127057" name="Object 81">
              <a:extLst>
                <a:ext uri="{FF2B5EF4-FFF2-40B4-BE49-F238E27FC236}">
                  <a16:creationId xmlns:a16="http://schemas.microsoft.com/office/drawing/2014/main" id="{132AEBD8-AF91-19D1-0468-16B42739B5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71" y="1750"/>
            <a:ext cx="797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14338300" imgH="5270500" progId="Equation.3">
                    <p:embed/>
                  </p:oleObj>
                </mc:Choice>
                <mc:Fallback>
                  <p:oleObj name="Equation" r:id="rId27" imgW="14338300" imgH="5270500" progId="Equation.3">
                    <p:embed/>
                    <p:pic>
                      <p:nvPicPr>
                        <p:cNvPr id="0" name="Object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1" y="1750"/>
                          <a:ext cx="797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059" name="Text Box 83">
              <a:extLst>
                <a:ext uri="{FF2B5EF4-FFF2-40B4-BE49-F238E27FC236}">
                  <a16:creationId xmlns:a16="http://schemas.microsoft.com/office/drawing/2014/main" id="{BE9FD63F-19A1-292E-6CD0-47701F066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466"/>
              <a:ext cx="148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i="0">
                  <a:solidFill>
                    <a:schemeClr val="tx2"/>
                  </a:solidFill>
                </a:rPr>
                <a:t>remapped faulty balancers</a:t>
              </a:r>
              <a:endParaRPr lang="en-US" altLang="en-US">
                <a:solidFill>
                  <a:srgbClr val="009900"/>
                </a:solidFill>
              </a:endParaRPr>
            </a:p>
          </p:txBody>
        </p:sp>
      </p:grpSp>
      <p:sp>
        <p:nvSpPr>
          <p:cNvPr id="127062" name="Text Box 86">
            <a:extLst>
              <a:ext uri="{FF2B5EF4-FFF2-40B4-BE49-F238E27FC236}">
                <a16:creationId xmlns:a16="http://schemas.microsoft.com/office/drawing/2014/main" id="{461C9073-6A0D-DB09-1686-54C59793F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1489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27063" name="Text Box 87">
            <a:extLst>
              <a:ext uri="{FF2B5EF4-FFF2-40B4-BE49-F238E27FC236}">
                <a16:creationId xmlns:a16="http://schemas.microsoft.com/office/drawing/2014/main" id="{FD3A8B35-27E5-8A48-8D98-EDF52A072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92275"/>
            <a:ext cx="6746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Correction network</a:t>
            </a:r>
            <a:r>
              <a:rPr lang="en-US" altLang="en-US" i="0"/>
              <a:t>, constructed with </a:t>
            </a:r>
            <a:r>
              <a:rPr lang="en-US" altLang="en-US" i="0">
                <a:solidFill>
                  <a:schemeClr val="tx2"/>
                </a:solidFill>
              </a:rPr>
              <a:t>FT balancers</a:t>
            </a:r>
            <a:r>
              <a:rPr lang="en-US" altLang="en-US" i="0"/>
              <a:t>, is</a:t>
            </a:r>
          </a:p>
          <a:p>
            <a:r>
              <a:rPr lang="en-US" altLang="en-US" i="0"/>
              <a:t>appended to counting network.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732" name="Group 76">
            <a:extLst>
              <a:ext uri="{FF2B5EF4-FFF2-40B4-BE49-F238E27FC236}">
                <a16:creationId xmlns:a16="http://schemas.microsoft.com/office/drawing/2014/main" id="{00DB3025-DDD8-BC08-3ACF-5C4E17FFF25F}"/>
              </a:ext>
            </a:extLst>
          </p:cNvPr>
          <p:cNvGrpSpPr>
            <a:grpSpLocks/>
          </p:cNvGrpSpPr>
          <p:nvPr/>
        </p:nvGrpSpPr>
        <p:grpSpPr bwMode="auto">
          <a:xfrm>
            <a:off x="2287588" y="3352800"/>
            <a:ext cx="3200400" cy="2041525"/>
            <a:chOff x="1441" y="2112"/>
            <a:chExt cx="2016" cy="1286"/>
          </a:xfrm>
        </p:grpSpPr>
        <p:sp>
          <p:nvSpPr>
            <p:cNvPr id="198725" name="Rectangle 69">
              <a:extLst>
                <a:ext uri="{FF2B5EF4-FFF2-40B4-BE49-F238E27FC236}">
                  <a16:creationId xmlns:a16="http://schemas.microsoft.com/office/drawing/2014/main" id="{C9A57EBA-0DE9-B4D1-F7EF-2DE989F40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" y="2112"/>
              <a:ext cx="2016" cy="128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26" name="Rectangle 70">
              <a:extLst>
                <a:ext uri="{FF2B5EF4-FFF2-40B4-BE49-F238E27FC236}">
                  <a16:creationId xmlns:a16="http://schemas.microsoft.com/office/drawing/2014/main" id="{E3FA54CE-94AC-A9EF-0A88-216EB31C8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8727" name="Rectangle 71">
              <a:extLst>
                <a:ext uri="{FF2B5EF4-FFF2-40B4-BE49-F238E27FC236}">
                  <a16:creationId xmlns:a16="http://schemas.microsoft.com/office/drawing/2014/main" id="{54FE9FDC-5072-D0C4-B2F8-E0883A55D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8728" name="Rectangle 72">
              <a:extLst>
                <a:ext uri="{FF2B5EF4-FFF2-40B4-BE49-F238E27FC236}">
                  <a16:creationId xmlns:a16="http://schemas.microsoft.com/office/drawing/2014/main" id="{E8105962-EB66-534E-2BEE-833D3C9A1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8729" name="Rectangle 73">
              <a:extLst>
                <a:ext uri="{FF2B5EF4-FFF2-40B4-BE49-F238E27FC236}">
                  <a16:creationId xmlns:a16="http://schemas.microsoft.com/office/drawing/2014/main" id="{5F201005-3E7C-05A1-919C-819F0CF72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8730" name="Rectangle 74">
              <a:extLst>
                <a:ext uri="{FF2B5EF4-FFF2-40B4-BE49-F238E27FC236}">
                  <a16:creationId xmlns:a16="http://schemas.microsoft.com/office/drawing/2014/main" id="{F8DBD1B3-67BF-FD23-0BED-5AF4FE41B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8731" name="Rectangle 75">
              <a:extLst>
                <a:ext uri="{FF2B5EF4-FFF2-40B4-BE49-F238E27FC236}">
                  <a16:creationId xmlns:a16="http://schemas.microsoft.com/office/drawing/2014/main" id="{3B2CBB2D-EF77-1A2B-9FA1-3003FA9F7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</p:grp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9278136A-262C-6D96-FC3F-6487B8F3F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Networks</a:t>
            </a:r>
          </a:p>
        </p:txBody>
      </p:sp>
      <p:sp>
        <p:nvSpPr>
          <p:cNvPr id="198659" name="Text Box 3">
            <a:extLst>
              <a:ext uri="{FF2B5EF4-FFF2-40B4-BE49-F238E27FC236}">
                <a16:creationId xmlns:a16="http://schemas.microsoft.com/office/drawing/2014/main" id="{A76895D8-FEC0-2C7F-65E7-F55180DB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524000"/>
            <a:ext cx="595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0"/>
              <a:t>Data structure for multiprocessor coordination</a:t>
            </a:r>
            <a:endParaRPr lang="en-US" altLang="en-US"/>
          </a:p>
          <a:p>
            <a:r>
              <a:rPr lang="en-US" altLang="en-US" sz="2000">
                <a:solidFill>
                  <a:srgbClr val="009900"/>
                </a:solidFill>
              </a:rPr>
              <a:t>Aspnes, Herlihy &amp; Shavit </a:t>
            </a:r>
            <a:r>
              <a:rPr lang="en-US" altLang="en-US" sz="2000" i="0">
                <a:solidFill>
                  <a:srgbClr val="009900"/>
                </a:solidFill>
              </a:rPr>
              <a:t>(1991)</a:t>
            </a:r>
            <a:endParaRPr lang="en-US" altLang="en-US" i="0"/>
          </a:p>
        </p:txBody>
      </p:sp>
      <p:grpSp>
        <p:nvGrpSpPr>
          <p:cNvPr id="198707" name="Group 51">
            <a:extLst>
              <a:ext uri="{FF2B5EF4-FFF2-40B4-BE49-F238E27FC236}">
                <a16:creationId xmlns:a16="http://schemas.microsoft.com/office/drawing/2014/main" id="{E5799EA9-BCE6-5BA2-7AF7-D276806F689C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608513"/>
            <a:ext cx="1296988" cy="419100"/>
            <a:chOff x="1343" y="2903"/>
            <a:chExt cx="817" cy="264"/>
          </a:xfrm>
        </p:grpSpPr>
        <p:graphicFrame>
          <p:nvGraphicFramePr>
            <p:cNvPr id="198662" name="Object 6">
              <a:extLst>
                <a:ext uri="{FF2B5EF4-FFF2-40B4-BE49-F238E27FC236}">
                  <a16:creationId xmlns:a16="http://schemas.microsoft.com/office/drawing/2014/main" id="{3308A030-7AB8-1FD1-217E-FD9DFC46474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3" y="2903"/>
            <a:ext cx="189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797300" imgH="5270500" progId="Equation.3">
                    <p:embed/>
                  </p:oleObj>
                </mc:Choice>
                <mc:Fallback>
                  <p:oleObj name="Equation" r:id="rId2" imgW="3797300" imgH="52705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" y="2903"/>
                          <a:ext cx="189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8663" name="Line 7">
              <a:extLst>
                <a:ext uri="{FF2B5EF4-FFF2-40B4-BE49-F238E27FC236}">
                  <a16:creationId xmlns:a16="http://schemas.microsoft.com/office/drawing/2014/main" id="{0A255F3A-DB3B-F59C-45C5-C14CC35EBF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0" y="3024"/>
              <a:ext cx="5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664" name="Rectangle 8">
            <a:extLst>
              <a:ext uri="{FF2B5EF4-FFF2-40B4-BE49-F238E27FC236}">
                <a16:creationId xmlns:a16="http://schemas.microsoft.com/office/drawing/2014/main" id="{9841DDD0-FCC8-F5EC-600C-A59832A4A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8665" name="Rectangle 9">
            <a:extLst>
              <a:ext uri="{FF2B5EF4-FFF2-40B4-BE49-F238E27FC236}">
                <a16:creationId xmlns:a16="http://schemas.microsoft.com/office/drawing/2014/main" id="{F44ED553-6A08-FCDD-DC8A-D620D47F9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grpSp>
        <p:nvGrpSpPr>
          <p:cNvPr id="198706" name="Group 50">
            <a:extLst>
              <a:ext uri="{FF2B5EF4-FFF2-40B4-BE49-F238E27FC236}">
                <a16:creationId xmlns:a16="http://schemas.microsoft.com/office/drawing/2014/main" id="{F01FD700-5B5B-6AB9-5DFD-DCA19186D9E3}"/>
              </a:ext>
            </a:extLst>
          </p:cNvPr>
          <p:cNvGrpSpPr>
            <a:grpSpLocks/>
          </p:cNvGrpSpPr>
          <p:nvPr/>
        </p:nvGrpSpPr>
        <p:grpSpPr bwMode="auto">
          <a:xfrm>
            <a:off x="2744788" y="4191000"/>
            <a:ext cx="914400" cy="838200"/>
            <a:chOff x="2160" y="2640"/>
            <a:chExt cx="576" cy="528"/>
          </a:xfrm>
        </p:grpSpPr>
        <p:sp>
          <p:nvSpPr>
            <p:cNvPr id="198667" name="Line 11">
              <a:extLst>
                <a:ext uri="{FF2B5EF4-FFF2-40B4-BE49-F238E27FC236}">
                  <a16:creationId xmlns:a16="http://schemas.microsoft.com/office/drawing/2014/main" id="{AD647038-1B6E-CBEC-8DF8-9863E5D2A7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2640"/>
              <a:ext cx="2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8" name="Rectangle 12">
              <a:extLst>
                <a:ext uri="{FF2B5EF4-FFF2-40B4-BE49-F238E27FC236}">
                  <a16:creationId xmlns:a16="http://schemas.microsoft.com/office/drawing/2014/main" id="{1E539547-83DC-F35E-DE8B-64518D457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sp>
        <p:nvSpPr>
          <p:cNvPr id="198669" name="Rectangle 13">
            <a:extLst>
              <a:ext uri="{FF2B5EF4-FFF2-40B4-BE49-F238E27FC236}">
                <a16:creationId xmlns:a16="http://schemas.microsoft.com/office/drawing/2014/main" id="{5E69E8FB-B08B-8364-8C2D-D8F1EDD26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8670" name="Rectangle 14">
            <a:extLst>
              <a:ext uri="{FF2B5EF4-FFF2-40B4-BE49-F238E27FC236}">
                <a16:creationId xmlns:a16="http://schemas.microsoft.com/office/drawing/2014/main" id="{87BE5C42-D514-4070-4E6D-C436D2A8E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8671" name="Rectangle 15">
            <a:extLst>
              <a:ext uri="{FF2B5EF4-FFF2-40B4-BE49-F238E27FC236}">
                <a16:creationId xmlns:a16="http://schemas.microsoft.com/office/drawing/2014/main" id="{451DF7B4-5AF6-FC80-5FA1-D6F9C9338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8672" name="Rectangle 16">
            <a:extLst>
              <a:ext uri="{FF2B5EF4-FFF2-40B4-BE49-F238E27FC236}">
                <a16:creationId xmlns:a16="http://schemas.microsoft.com/office/drawing/2014/main" id="{2531A0F4-8342-9A95-420A-06CD5522A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grpSp>
        <p:nvGrpSpPr>
          <p:cNvPr id="198700" name="Group 44">
            <a:extLst>
              <a:ext uri="{FF2B5EF4-FFF2-40B4-BE49-F238E27FC236}">
                <a16:creationId xmlns:a16="http://schemas.microsoft.com/office/drawing/2014/main" id="{8732C538-B0A4-B9D1-7901-4D31F5DBEFEC}"/>
              </a:ext>
            </a:extLst>
          </p:cNvPr>
          <p:cNvGrpSpPr>
            <a:grpSpLocks/>
          </p:cNvGrpSpPr>
          <p:nvPr/>
        </p:nvGrpSpPr>
        <p:grpSpPr bwMode="auto">
          <a:xfrm>
            <a:off x="4573588" y="3733800"/>
            <a:ext cx="2438400" cy="457200"/>
            <a:chOff x="3312" y="2352"/>
            <a:chExt cx="1536" cy="288"/>
          </a:xfrm>
        </p:grpSpPr>
        <p:graphicFrame>
          <p:nvGraphicFramePr>
            <p:cNvPr id="198674" name="Object 18">
              <a:extLst>
                <a:ext uri="{FF2B5EF4-FFF2-40B4-BE49-F238E27FC236}">
                  <a16:creationId xmlns:a16="http://schemas.microsoft.com/office/drawing/2014/main" id="{36B3E731-009D-5784-C3BF-262BCBD472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16" y="2375"/>
            <a:ext cx="632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585700" imgH="5270500" progId="Equation.3">
                    <p:embed/>
                  </p:oleObj>
                </mc:Choice>
                <mc:Fallback>
                  <p:oleObj name="Equation" r:id="rId4" imgW="12585700" imgH="52705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6" y="2375"/>
                          <a:ext cx="632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8675" name="Line 19">
              <a:extLst>
                <a:ext uri="{FF2B5EF4-FFF2-40B4-BE49-F238E27FC236}">
                  <a16:creationId xmlns:a16="http://schemas.microsoft.com/office/drawing/2014/main" id="{57980ED2-1A46-5F99-B021-859BFB0F4C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496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76" name="Rectangle 20">
              <a:extLst>
                <a:ext uri="{FF2B5EF4-FFF2-40B4-BE49-F238E27FC236}">
                  <a16:creationId xmlns:a16="http://schemas.microsoft.com/office/drawing/2014/main" id="{1C6A942E-0544-DD01-BF00-BADB3FFED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grpSp>
        <p:nvGrpSpPr>
          <p:cNvPr id="198701" name="Group 45">
            <a:extLst>
              <a:ext uri="{FF2B5EF4-FFF2-40B4-BE49-F238E27FC236}">
                <a16:creationId xmlns:a16="http://schemas.microsoft.com/office/drawing/2014/main" id="{34EB9377-123B-5CBB-82D7-69DFF8EE46F7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3733800"/>
            <a:ext cx="914400" cy="457200"/>
            <a:chOff x="2736" y="2352"/>
            <a:chExt cx="576" cy="288"/>
          </a:xfrm>
        </p:grpSpPr>
        <p:sp>
          <p:nvSpPr>
            <p:cNvPr id="198678" name="Rectangle 22">
              <a:extLst>
                <a:ext uri="{FF2B5EF4-FFF2-40B4-BE49-F238E27FC236}">
                  <a16:creationId xmlns:a16="http://schemas.microsoft.com/office/drawing/2014/main" id="{D5C31CA3-4D44-7751-1EAF-5A5DB5225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198679" name="Line 23">
              <a:extLst>
                <a:ext uri="{FF2B5EF4-FFF2-40B4-BE49-F238E27FC236}">
                  <a16:creationId xmlns:a16="http://schemas.microsoft.com/office/drawing/2014/main" id="{2C015988-42F9-230E-F6C0-7823A040C8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9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703" name="Group 47">
            <a:extLst>
              <a:ext uri="{FF2B5EF4-FFF2-40B4-BE49-F238E27FC236}">
                <a16:creationId xmlns:a16="http://schemas.microsoft.com/office/drawing/2014/main" id="{4EA9A3E9-3101-5933-B355-59ADA676F9D2}"/>
              </a:ext>
            </a:extLst>
          </p:cNvPr>
          <p:cNvGrpSpPr>
            <a:grpSpLocks/>
          </p:cNvGrpSpPr>
          <p:nvPr/>
        </p:nvGrpSpPr>
        <p:grpSpPr bwMode="auto">
          <a:xfrm>
            <a:off x="1460500" y="3784600"/>
            <a:ext cx="1285875" cy="392113"/>
            <a:chOff x="1351" y="2384"/>
            <a:chExt cx="810" cy="247"/>
          </a:xfrm>
        </p:grpSpPr>
        <p:graphicFrame>
          <p:nvGraphicFramePr>
            <p:cNvPr id="198681" name="Object 25">
              <a:extLst>
                <a:ext uri="{FF2B5EF4-FFF2-40B4-BE49-F238E27FC236}">
                  <a16:creationId xmlns:a16="http://schemas.microsoft.com/office/drawing/2014/main" id="{D8B63F4D-7690-9606-0D3E-F9C6FA75F91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51" y="2384"/>
            <a:ext cx="174" cy="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505200" imgH="4978400" progId="Equation.3">
                    <p:embed/>
                  </p:oleObj>
                </mc:Choice>
                <mc:Fallback>
                  <p:oleObj name="Equation" r:id="rId6" imgW="3505200" imgH="49784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1" y="2384"/>
                          <a:ext cx="174" cy="2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8682" name="Line 26">
              <a:extLst>
                <a:ext uri="{FF2B5EF4-FFF2-40B4-BE49-F238E27FC236}">
                  <a16:creationId xmlns:a16="http://schemas.microsoft.com/office/drawing/2014/main" id="{E4F3C317-6A0C-F1A3-22F0-EC99B635AF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1" y="2497"/>
              <a:ext cx="57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702" name="Group 46">
            <a:extLst>
              <a:ext uri="{FF2B5EF4-FFF2-40B4-BE49-F238E27FC236}">
                <a16:creationId xmlns:a16="http://schemas.microsoft.com/office/drawing/2014/main" id="{42AF8782-DDF6-CFCD-BD1D-4109C7B4A68C}"/>
              </a:ext>
            </a:extLst>
          </p:cNvPr>
          <p:cNvGrpSpPr>
            <a:grpSpLocks/>
          </p:cNvGrpSpPr>
          <p:nvPr/>
        </p:nvGrpSpPr>
        <p:grpSpPr bwMode="auto">
          <a:xfrm>
            <a:off x="2744788" y="3733800"/>
            <a:ext cx="914400" cy="457200"/>
            <a:chOff x="2160" y="2352"/>
            <a:chExt cx="576" cy="288"/>
          </a:xfrm>
        </p:grpSpPr>
        <p:sp>
          <p:nvSpPr>
            <p:cNvPr id="198685" name="Rectangle 29">
              <a:extLst>
                <a:ext uri="{FF2B5EF4-FFF2-40B4-BE49-F238E27FC236}">
                  <a16:creationId xmlns:a16="http://schemas.microsoft.com/office/drawing/2014/main" id="{AC8EF89D-44EA-430B-91AE-FADEFD1CB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198686" name="Line 30">
              <a:extLst>
                <a:ext uri="{FF2B5EF4-FFF2-40B4-BE49-F238E27FC236}">
                  <a16:creationId xmlns:a16="http://schemas.microsoft.com/office/drawing/2014/main" id="{1EAA9435-54EC-37BB-543E-49B0B2A9AA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496"/>
              <a:ext cx="28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705" name="Group 49">
            <a:extLst>
              <a:ext uri="{FF2B5EF4-FFF2-40B4-BE49-F238E27FC236}">
                <a16:creationId xmlns:a16="http://schemas.microsoft.com/office/drawing/2014/main" id="{07064246-98A2-BC9B-1673-9037053404CD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3733800"/>
            <a:ext cx="914400" cy="838200"/>
            <a:chOff x="2736" y="2352"/>
            <a:chExt cx="576" cy="528"/>
          </a:xfrm>
        </p:grpSpPr>
        <p:sp>
          <p:nvSpPr>
            <p:cNvPr id="198688" name="Line 32">
              <a:extLst>
                <a:ext uri="{FF2B5EF4-FFF2-40B4-BE49-F238E27FC236}">
                  <a16:creationId xmlns:a16="http://schemas.microsoft.com/office/drawing/2014/main" id="{A6724E2B-E6C3-F35D-2346-04BE5AC37C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96"/>
              <a:ext cx="288" cy="3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89" name="Rectangle 33">
              <a:extLst>
                <a:ext uri="{FF2B5EF4-FFF2-40B4-BE49-F238E27FC236}">
                  <a16:creationId xmlns:a16="http://schemas.microsoft.com/office/drawing/2014/main" id="{67E3DE06-1649-8A60-B8FD-86C261436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graphicFrame>
        <p:nvGraphicFramePr>
          <p:cNvPr id="198695" name="Object 39">
            <a:extLst>
              <a:ext uri="{FF2B5EF4-FFF2-40B4-BE49-F238E27FC236}">
                <a16:creationId xmlns:a16="http://schemas.microsoft.com/office/drawing/2014/main" id="{94AAFC34-8F5D-0D5E-3CC3-9279B8EC43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0913" y="4621213"/>
          <a:ext cx="9588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001500" imgH="4978400" progId="Equation.3">
                  <p:embed/>
                </p:oleObj>
              </mc:Choice>
              <mc:Fallback>
                <p:oleObj name="Equation" r:id="rId8" imgW="12001500" imgH="49784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913" y="4621213"/>
                        <a:ext cx="9588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96" name="Line 40">
            <a:extLst>
              <a:ext uri="{FF2B5EF4-FFF2-40B4-BE49-F238E27FC236}">
                <a16:creationId xmlns:a16="http://schemas.microsoft.com/office/drawing/2014/main" id="{42FFFC44-F12C-493D-2E19-73DA80176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88" y="4800600"/>
            <a:ext cx="9906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97" name="Rectangle 41">
            <a:extLst>
              <a:ext uri="{FF2B5EF4-FFF2-40B4-BE49-F238E27FC236}">
                <a16:creationId xmlns:a16="http://schemas.microsoft.com/office/drawing/2014/main" id="{EB7E5D89-28B1-BCAE-5042-8D809B92F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1</a:t>
            </a:r>
          </a:p>
        </p:txBody>
      </p:sp>
      <p:sp>
        <p:nvSpPr>
          <p:cNvPr id="198733" name="Text Box 77">
            <a:extLst>
              <a:ext uri="{FF2B5EF4-FFF2-40B4-BE49-F238E27FC236}">
                <a16:creationId xmlns:a16="http://schemas.microsoft.com/office/drawing/2014/main" id="{681002B9-8897-2CC9-5AD0-99D472C5F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56275"/>
            <a:ext cx="3209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rgbClr val="FF0000"/>
                </a:solidFill>
              </a:rPr>
              <a:t>concurrent data structure</a:t>
            </a:r>
          </a:p>
        </p:txBody>
      </p:sp>
      <p:sp>
        <p:nvSpPr>
          <p:cNvPr id="198734" name="Text Box 78">
            <a:extLst>
              <a:ext uri="{FF2B5EF4-FFF2-40B4-BE49-F238E27FC236}">
                <a16:creationId xmlns:a16="http://schemas.microsoft.com/office/drawing/2014/main" id="{E7D4F433-81D5-DC2B-7C28-D39B8DC98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5146675"/>
            <a:ext cx="20701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change this</a:t>
            </a:r>
          </a:p>
          <a:p>
            <a:r>
              <a:rPr lang="en-US" altLang="en-US"/>
              <a:t>to 601 with  eq.</a:t>
            </a:r>
          </a:p>
          <a:p>
            <a:r>
              <a:rPr lang="en-US" altLang="en-US"/>
              <a:t>editor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8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8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F05DB1B5-8F9A-83EE-85AD-8A3765E181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990600"/>
          </a:xfrm>
        </p:spPr>
        <p:txBody>
          <a:bodyPr/>
          <a:lstStyle/>
          <a:p>
            <a:r>
              <a:rPr lang="en-US" altLang="en-US" sz="4000"/>
              <a:t>Conclusions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24CCEBA-D82D-18FA-6E2B-4B0C4EA1D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1752600"/>
          </a:xfrm>
        </p:spPr>
        <p:txBody>
          <a:bodyPr/>
          <a:lstStyle/>
          <a:p>
            <a:r>
              <a:rPr lang="en-US" altLang="en-US" sz="2800">
                <a:solidFill>
                  <a:schemeClr val="accent1"/>
                </a:solidFill>
              </a:rPr>
              <a:t>Upper bound</a:t>
            </a:r>
            <a:r>
              <a:rPr lang="en-US" altLang="en-US" sz="2800"/>
              <a:t> on error resulting from faults.</a:t>
            </a:r>
          </a:p>
          <a:p>
            <a:endParaRPr lang="en-US" altLang="en-US" sz="2800"/>
          </a:p>
        </p:txBody>
      </p:sp>
      <p:grpSp>
        <p:nvGrpSpPr>
          <p:cNvPr id="97289" name="Group 9">
            <a:extLst>
              <a:ext uri="{FF2B5EF4-FFF2-40B4-BE49-F238E27FC236}">
                <a16:creationId xmlns:a16="http://schemas.microsoft.com/office/drawing/2014/main" id="{FE4855E1-3053-5101-9CDA-4A8D51C7882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057400"/>
            <a:ext cx="7696200" cy="1752600"/>
            <a:chOff x="432" y="1296"/>
            <a:chExt cx="4848" cy="1104"/>
          </a:xfrm>
        </p:grpSpPr>
        <p:sp>
          <p:nvSpPr>
            <p:cNvPr id="97287" name="Rectangle 7">
              <a:extLst>
                <a:ext uri="{FF2B5EF4-FFF2-40B4-BE49-F238E27FC236}">
                  <a16:creationId xmlns:a16="http://schemas.microsoft.com/office/drawing/2014/main" id="{E9E4987D-D867-DA89-6C89-203F6FF43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296"/>
              <a:ext cx="4848" cy="1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i="0"/>
                <a:t>Practical method for </a:t>
              </a:r>
              <a:r>
                <a:rPr lang="en-US" altLang="en-US" sz="2800" i="0">
                  <a:solidFill>
                    <a:srgbClr val="009900"/>
                  </a:solidFill>
                </a:rPr>
                <a:t>tolerating faults</a:t>
              </a:r>
              <a:r>
                <a:rPr lang="en-US" altLang="en-US" sz="2800" i="0"/>
                <a:t> with       	         	             extra stages.</a:t>
              </a:r>
            </a:p>
            <a:p>
              <a:endParaRPr lang="en-US" altLang="en-US" sz="2800" i="0"/>
            </a:p>
          </p:txBody>
        </p:sp>
        <p:graphicFrame>
          <p:nvGraphicFramePr>
            <p:cNvPr id="97284" name="Object 4">
              <a:extLst>
                <a:ext uri="{FF2B5EF4-FFF2-40B4-BE49-F238E27FC236}">
                  <a16:creationId xmlns:a16="http://schemas.microsoft.com/office/drawing/2014/main" id="{1AAB3F5B-7FF4-1725-78E1-69C1509530E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20" y="1584"/>
            <a:ext cx="1008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6675100" imgH="5270500" progId="Equation.3">
                    <p:embed/>
                  </p:oleObj>
                </mc:Choice>
                <mc:Fallback>
                  <p:oleObj name="Equation" r:id="rId2" imgW="16675100" imgH="52705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1584"/>
                          <a:ext cx="1008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7285" name="Rectangle 5">
            <a:extLst>
              <a:ext uri="{FF2B5EF4-FFF2-40B4-BE49-F238E27FC236}">
                <a16:creationId xmlns:a16="http://schemas.microsoft.com/office/drawing/2014/main" id="{39C8C136-E3E0-AE6D-45BE-6283CD1CF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"/>
            <a:ext cx="914241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i="0"/>
              <a:t>Future Work</a:t>
            </a:r>
          </a:p>
        </p:txBody>
      </p:sp>
      <p:sp>
        <p:nvSpPr>
          <p:cNvPr id="97286" name="Rectangle 6">
            <a:extLst>
              <a:ext uri="{FF2B5EF4-FFF2-40B4-BE49-F238E27FC236}">
                <a16:creationId xmlns:a16="http://schemas.microsoft.com/office/drawing/2014/main" id="{0A32234F-D424-1718-6579-2EDF2AA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343400"/>
            <a:ext cx="7696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i="0"/>
              <a:t>Extend concepts to </a:t>
            </a:r>
            <a:r>
              <a:rPr lang="en-US" altLang="en-US" sz="2800" i="0">
                <a:solidFill>
                  <a:schemeClr val="accent1"/>
                </a:solidFill>
              </a:rPr>
              <a:t>Diffracting Trees</a:t>
            </a:r>
            <a:r>
              <a:rPr lang="en-US" altLang="en-US" sz="2800" i="0"/>
              <a:t> (Shavit et al., 1996) and other constructs.</a:t>
            </a:r>
          </a:p>
          <a:p>
            <a:r>
              <a:rPr lang="en-US" altLang="en-US" sz="2800" i="0"/>
              <a:t>General framework for </a:t>
            </a:r>
            <a:r>
              <a:rPr lang="en-US" altLang="en-US" sz="2800"/>
              <a:t>fault-tolerant</a:t>
            </a:r>
            <a:r>
              <a:rPr lang="en-US" altLang="en-US" sz="2800" i="0">
                <a:solidFill>
                  <a:srgbClr val="009900"/>
                </a:solidFill>
              </a:rPr>
              <a:t> concurrent data structures</a:t>
            </a:r>
            <a:r>
              <a:rPr lang="en-US" altLang="en-US" sz="2800" i="0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3C66915C-F6F3-14D7-8FD8-73D342247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Leader</a:t>
            </a:r>
          </a:p>
        </p:txBody>
      </p:sp>
      <p:sp>
        <p:nvSpPr>
          <p:cNvPr id="240643" name="Text Box 3">
            <a:extLst>
              <a:ext uri="{FF2B5EF4-FFF2-40B4-BE49-F238E27FC236}">
                <a16:creationId xmlns:a16="http://schemas.microsoft.com/office/drawing/2014/main" id="{051F3A9F-25E2-9689-836C-A3B85A051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4632325"/>
            <a:ext cx="225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0"/>
              <a:t>incoming tokens colored green</a:t>
            </a:r>
          </a:p>
        </p:txBody>
      </p:sp>
      <p:sp>
        <p:nvSpPr>
          <p:cNvPr id="240644" name="Rectangle 4">
            <a:extLst>
              <a:ext uri="{FF2B5EF4-FFF2-40B4-BE49-F238E27FC236}">
                <a16:creationId xmlns:a16="http://schemas.microsoft.com/office/drawing/2014/main" id="{BE6F5A37-F498-EA2C-4F7B-B35D68E2B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tokens on either wire.</a:t>
            </a:r>
          </a:p>
        </p:txBody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A79C8AC-078D-3488-7A2D-AA2A11135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46" name="Text Box 6">
            <a:extLst>
              <a:ext uri="{FF2B5EF4-FFF2-40B4-BE49-F238E27FC236}">
                <a16:creationId xmlns:a16="http://schemas.microsoft.com/office/drawing/2014/main" id="{4FB1F13E-DAE4-E9F5-C716-8CCDA6C0D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0647" name="Text Box 7">
            <a:extLst>
              <a:ext uri="{FF2B5EF4-FFF2-40B4-BE49-F238E27FC236}">
                <a16:creationId xmlns:a16="http://schemas.microsoft.com/office/drawing/2014/main" id="{8D46D373-4F4D-8D67-D868-9969F30F8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0648" name="Line 8">
            <a:extLst>
              <a:ext uri="{FF2B5EF4-FFF2-40B4-BE49-F238E27FC236}">
                <a16:creationId xmlns:a16="http://schemas.microsoft.com/office/drawing/2014/main" id="{AE811BC1-6C15-0035-F62C-EFD44D3A9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49" name="Oval 9">
            <a:extLst>
              <a:ext uri="{FF2B5EF4-FFF2-40B4-BE49-F238E27FC236}">
                <a16:creationId xmlns:a16="http://schemas.microsoft.com/office/drawing/2014/main" id="{96D4B556-B621-84B5-83E6-67F3E03D1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50" name="Oval 10">
            <a:extLst>
              <a:ext uri="{FF2B5EF4-FFF2-40B4-BE49-F238E27FC236}">
                <a16:creationId xmlns:a16="http://schemas.microsoft.com/office/drawing/2014/main" id="{5ABEC7BC-AADA-4FC6-CA35-813778725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51" name="Line 11">
            <a:extLst>
              <a:ext uri="{FF2B5EF4-FFF2-40B4-BE49-F238E27FC236}">
                <a16:creationId xmlns:a16="http://schemas.microsoft.com/office/drawing/2014/main" id="{35AFA30B-5F35-E6F2-2369-733F637FC7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52" name="Line 12">
            <a:extLst>
              <a:ext uri="{FF2B5EF4-FFF2-40B4-BE49-F238E27FC236}">
                <a16:creationId xmlns:a16="http://schemas.microsoft.com/office/drawing/2014/main" id="{9F81037E-B8A4-D18C-67DC-8EE691B570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53" name="Rectangle 13">
            <a:extLst>
              <a:ext uri="{FF2B5EF4-FFF2-40B4-BE49-F238E27FC236}">
                <a16:creationId xmlns:a16="http://schemas.microsoft.com/office/drawing/2014/main" id="{5F3CD056-7000-1939-854D-B4EB895DD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40654" name="Text Box 14">
            <a:extLst>
              <a:ext uri="{FF2B5EF4-FFF2-40B4-BE49-F238E27FC236}">
                <a16:creationId xmlns:a16="http://schemas.microsoft.com/office/drawing/2014/main" id="{D4E2672F-B377-480B-5150-597829323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0655" name="Rectangle 15">
            <a:extLst>
              <a:ext uri="{FF2B5EF4-FFF2-40B4-BE49-F238E27FC236}">
                <a16:creationId xmlns:a16="http://schemas.microsoft.com/office/drawing/2014/main" id="{D134E4AD-6B6A-9F43-E959-D7989EA14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8674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Colors outgoing tokens red.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3C2E09FF-74B2-086C-4257-2C1F26517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Leader</a:t>
            </a:r>
          </a:p>
        </p:txBody>
      </p:sp>
      <p:sp>
        <p:nvSpPr>
          <p:cNvPr id="241667" name="Text Box 3">
            <a:extLst>
              <a:ext uri="{FF2B5EF4-FFF2-40B4-BE49-F238E27FC236}">
                <a16:creationId xmlns:a16="http://schemas.microsoft.com/office/drawing/2014/main" id="{D109FAF4-6E18-032A-5824-4D4D25882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4632325"/>
            <a:ext cx="225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0"/>
              <a:t>incoming tokens colored green</a:t>
            </a:r>
          </a:p>
        </p:txBody>
      </p:sp>
      <p:sp>
        <p:nvSpPr>
          <p:cNvPr id="241668" name="Rectangle 4">
            <a:extLst>
              <a:ext uri="{FF2B5EF4-FFF2-40B4-BE49-F238E27FC236}">
                <a16:creationId xmlns:a16="http://schemas.microsoft.com/office/drawing/2014/main" id="{F9FB262E-6EF6-3B7D-76B0-4DD62626B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tokens on either wire.</a:t>
            </a:r>
          </a:p>
        </p:txBody>
      </p:sp>
      <p:sp>
        <p:nvSpPr>
          <p:cNvPr id="241669" name="Rectangle 5">
            <a:extLst>
              <a:ext uri="{FF2B5EF4-FFF2-40B4-BE49-F238E27FC236}">
                <a16:creationId xmlns:a16="http://schemas.microsoft.com/office/drawing/2014/main" id="{53C6A617-3638-2154-42F1-DD0645C79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70" name="Text Box 6">
            <a:extLst>
              <a:ext uri="{FF2B5EF4-FFF2-40B4-BE49-F238E27FC236}">
                <a16:creationId xmlns:a16="http://schemas.microsoft.com/office/drawing/2014/main" id="{E4D48D56-3039-2619-837C-EC1919A0A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1671" name="Text Box 7">
            <a:extLst>
              <a:ext uri="{FF2B5EF4-FFF2-40B4-BE49-F238E27FC236}">
                <a16:creationId xmlns:a16="http://schemas.microsoft.com/office/drawing/2014/main" id="{CDFAB949-7F5B-7FC7-6C6D-E40B79C2A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1672" name="Line 8">
            <a:extLst>
              <a:ext uri="{FF2B5EF4-FFF2-40B4-BE49-F238E27FC236}">
                <a16:creationId xmlns:a16="http://schemas.microsoft.com/office/drawing/2014/main" id="{F8CC7521-33F5-CC30-E03F-699EF3AA7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73" name="Oval 9">
            <a:extLst>
              <a:ext uri="{FF2B5EF4-FFF2-40B4-BE49-F238E27FC236}">
                <a16:creationId xmlns:a16="http://schemas.microsoft.com/office/drawing/2014/main" id="{7EDFE00E-DFEF-1A4D-E275-1F481A221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74" name="Oval 10">
            <a:extLst>
              <a:ext uri="{FF2B5EF4-FFF2-40B4-BE49-F238E27FC236}">
                <a16:creationId xmlns:a16="http://schemas.microsoft.com/office/drawing/2014/main" id="{5545DEDF-360A-A237-1C45-26E794A9B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75" name="Line 11">
            <a:extLst>
              <a:ext uri="{FF2B5EF4-FFF2-40B4-BE49-F238E27FC236}">
                <a16:creationId xmlns:a16="http://schemas.microsoft.com/office/drawing/2014/main" id="{2FF7D3AC-8F7C-83C7-1151-0D6F20656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76" name="Line 12">
            <a:extLst>
              <a:ext uri="{FF2B5EF4-FFF2-40B4-BE49-F238E27FC236}">
                <a16:creationId xmlns:a16="http://schemas.microsoft.com/office/drawing/2014/main" id="{0F7FB6D6-4FBC-645C-6D2D-2D49D0260A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77" name="Rectangle 13">
            <a:extLst>
              <a:ext uri="{FF2B5EF4-FFF2-40B4-BE49-F238E27FC236}">
                <a16:creationId xmlns:a16="http://schemas.microsoft.com/office/drawing/2014/main" id="{261BD1E0-FAEA-6A0B-1859-55C0BB2F5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41678" name="Text Box 14">
            <a:extLst>
              <a:ext uri="{FF2B5EF4-FFF2-40B4-BE49-F238E27FC236}">
                <a16:creationId xmlns:a16="http://schemas.microsoft.com/office/drawing/2014/main" id="{2A5DCC0D-603D-8B1E-ACA7-05A1FC2DB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1679" name="Oval 15">
            <a:extLst>
              <a:ext uri="{FF2B5EF4-FFF2-40B4-BE49-F238E27FC236}">
                <a16:creationId xmlns:a16="http://schemas.microsoft.com/office/drawing/2014/main" id="{CEE04DAB-7DD7-C0D7-9362-049D16FFD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1680" name="Rectangle 16">
            <a:extLst>
              <a:ext uri="{FF2B5EF4-FFF2-40B4-BE49-F238E27FC236}">
                <a16:creationId xmlns:a16="http://schemas.microsoft.com/office/drawing/2014/main" id="{301DB885-DA55-6F51-3B75-F0FEC6B66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8674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Colors outgoing tokens red.</a:t>
            </a:r>
          </a:p>
        </p:txBody>
      </p:sp>
      <p:sp>
        <p:nvSpPr>
          <p:cNvPr id="241681" name="Oval 17">
            <a:extLst>
              <a:ext uri="{FF2B5EF4-FFF2-40B4-BE49-F238E27FC236}">
                <a16:creationId xmlns:a16="http://schemas.microsoft.com/office/drawing/2014/main" id="{A45CC509-83D2-C590-784C-DFDDF47F5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id="{72B56288-774E-1F41-D870-8C81B57F8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Leader</a:t>
            </a:r>
          </a:p>
        </p:txBody>
      </p:sp>
      <p:sp>
        <p:nvSpPr>
          <p:cNvPr id="242691" name="Text Box 3">
            <a:extLst>
              <a:ext uri="{FF2B5EF4-FFF2-40B4-BE49-F238E27FC236}">
                <a16:creationId xmlns:a16="http://schemas.microsoft.com/office/drawing/2014/main" id="{1CD71D83-F97F-D009-825F-3B5A9C367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4632325"/>
            <a:ext cx="225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0"/>
              <a:t>incoming tokens colored green</a:t>
            </a:r>
          </a:p>
        </p:txBody>
      </p:sp>
      <p:sp>
        <p:nvSpPr>
          <p:cNvPr id="242692" name="Rectangle 4">
            <a:extLst>
              <a:ext uri="{FF2B5EF4-FFF2-40B4-BE49-F238E27FC236}">
                <a16:creationId xmlns:a16="http://schemas.microsoft.com/office/drawing/2014/main" id="{1A70AE49-C47F-A89C-DE73-DB23F9A28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tokens on either wire.</a:t>
            </a:r>
          </a:p>
        </p:txBody>
      </p:sp>
      <p:sp>
        <p:nvSpPr>
          <p:cNvPr id="242693" name="Rectangle 5">
            <a:extLst>
              <a:ext uri="{FF2B5EF4-FFF2-40B4-BE49-F238E27FC236}">
                <a16:creationId xmlns:a16="http://schemas.microsoft.com/office/drawing/2014/main" id="{7557797C-5706-4552-20D9-516A35737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694" name="Text Box 6">
            <a:extLst>
              <a:ext uri="{FF2B5EF4-FFF2-40B4-BE49-F238E27FC236}">
                <a16:creationId xmlns:a16="http://schemas.microsoft.com/office/drawing/2014/main" id="{5C1666A4-14E0-1CED-91C7-845D78E74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2695" name="Text Box 7">
            <a:extLst>
              <a:ext uri="{FF2B5EF4-FFF2-40B4-BE49-F238E27FC236}">
                <a16:creationId xmlns:a16="http://schemas.microsoft.com/office/drawing/2014/main" id="{4B3CC501-DB61-0210-287E-4876482BE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2696" name="Line 8">
            <a:extLst>
              <a:ext uri="{FF2B5EF4-FFF2-40B4-BE49-F238E27FC236}">
                <a16:creationId xmlns:a16="http://schemas.microsoft.com/office/drawing/2014/main" id="{16A694F3-6673-0E85-E57F-7DD5C313AA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697" name="Oval 9">
            <a:extLst>
              <a:ext uri="{FF2B5EF4-FFF2-40B4-BE49-F238E27FC236}">
                <a16:creationId xmlns:a16="http://schemas.microsoft.com/office/drawing/2014/main" id="{6CD42631-A76C-C7AC-0F0D-20D3A0022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698" name="Oval 10">
            <a:extLst>
              <a:ext uri="{FF2B5EF4-FFF2-40B4-BE49-F238E27FC236}">
                <a16:creationId xmlns:a16="http://schemas.microsoft.com/office/drawing/2014/main" id="{3D08D6DD-C9E2-9DF6-5D99-88E125613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699" name="Line 11">
            <a:extLst>
              <a:ext uri="{FF2B5EF4-FFF2-40B4-BE49-F238E27FC236}">
                <a16:creationId xmlns:a16="http://schemas.microsoft.com/office/drawing/2014/main" id="{E91CC000-1281-9DEF-7443-154CF5585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700" name="Line 12">
            <a:extLst>
              <a:ext uri="{FF2B5EF4-FFF2-40B4-BE49-F238E27FC236}">
                <a16:creationId xmlns:a16="http://schemas.microsoft.com/office/drawing/2014/main" id="{0343A6E0-10F4-70DE-55CB-8EDFD2A9C2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701" name="Rectangle 13">
            <a:extLst>
              <a:ext uri="{FF2B5EF4-FFF2-40B4-BE49-F238E27FC236}">
                <a16:creationId xmlns:a16="http://schemas.microsoft.com/office/drawing/2014/main" id="{CBF95C3E-CB24-A9A1-1832-35C57C52A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42702" name="Text Box 14">
            <a:extLst>
              <a:ext uri="{FF2B5EF4-FFF2-40B4-BE49-F238E27FC236}">
                <a16:creationId xmlns:a16="http://schemas.microsoft.com/office/drawing/2014/main" id="{6BACFA6E-955D-7515-5397-F1A3E5823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2703" name="Oval 15">
            <a:extLst>
              <a:ext uri="{FF2B5EF4-FFF2-40B4-BE49-F238E27FC236}">
                <a16:creationId xmlns:a16="http://schemas.microsoft.com/office/drawing/2014/main" id="{3247B597-4D58-2C7F-D697-3603CBD2D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2704" name="Rectangle 16">
            <a:extLst>
              <a:ext uri="{FF2B5EF4-FFF2-40B4-BE49-F238E27FC236}">
                <a16:creationId xmlns:a16="http://schemas.microsoft.com/office/drawing/2014/main" id="{90EE87E6-46D6-5C61-80B0-D2788AF48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8674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Colors outgoing tokens red.</a:t>
            </a:r>
          </a:p>
        </p:txBody>
      </p:sp>
      <p:sp>
        <p:nvSpPr>
          <p:cNvPr id="242705" name="Oval 17">
            <a:extLst>
              <a:ext uri="{FF2B5EF4-FFF2-40B4-BE49-F238E27FC236}">
                <a16:creationId xmlns:a16="http://schemas.microsoft.com/office/drawing/2014/main" id="{112DC110-00D9-5F14-5AD4-9F4D70BB7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BE31B69B-9340-55EB-8121-DD2ECA44E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Leader</a:t>
            </a:r>
          </a:p>
        </p:txBody>
      </p:sp>
      <p:sp>
        <p:nvSpPr>
          <p:cNvPr id="243715" name="Text Box 3">
            <a:extLst>
              <a:ext uri="{FF2B5EF4-FFF2-40B4-BE49-F238E27FC236}">
                <a16:creationId xmlns:a16="http://schemas.microsoft.com/office/drawing/2014/main" id="{8717F6E1-1549-4AD1-1F7F-7AE752132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4632325"/>
            <a:ext cx="225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0"/>
              <a:t>incoming tokens colored green</a:t>
            </a:r>
          </a:p>
        </p:txBody>
      </p:sp>
      <p:sp>
        <p:nvSpPr>
          <p:cNvPr id="243716" name="Rectangle 4">
            <a:extLst>
              <a:ext uri="{FF2B5EF4-FFF2-40B4-BE49-F238E27FC236}">
                <a16:creationId xmlns:a16="http://schemas.microsoft.com/office/drawing/2014/main" id="{49BEB028-2C24-4CF9-6B31-97A28A08A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tokens on either wire.</a:t>
            </a:r>
          </a:p>
        </p:txBody>
      </p:sp>
      <p:sp>
        <p:nvSpPr>
          <p:cNvPr id="243717" name="Rectangle 5">
            <a:extLst>
              <a:ext uri="{FF2B5EF4-FFF2-40B4-BE49-F238E27FC236}">
                <a16:creationId xmlns:a16="http://schemas.microsoft.com/office/drawing/2014/main" id="{F34834D7-A77A-4622-08CD-5B7B97B55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18" name="Text Box 6">
            <a:extLst>
              <a:ext uri="{FF2B5EF4-FFF2-40B4-BE49-F238E27FC236}">
                <a16:creationId xmlns:a16="http://schemas.microsoft.com/office/drawing/2014/main" id="{031CE118-02E4-932C-A444-82947E42E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3719" name="Text Box 7">
            <a:extLst>
              <a:ext uri="{FF2B5EF4-FFF2-40B4-BE49-F238E27FC236}">
                <a16:creationId xmlns:a16="http://schemas.microsoft.com/office/drawing/2014/main" id="{7306B4C5-847E-8A7C-DB2B-80B7B1F97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3720" name="Line 8">
            <a:extLst>
              <a:ext uri="{FF2B5EF4-FFF2-40B4-BE49-F238E27FC236}">
                <a16:creationId xmlns:a16="http://schemas.microsoft.com/office/drawing/2014/main" id="{E81FE660-8B61-02BA-40EC-EB8CA17FA4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21" name="Oval 9">
            <a:extLst>
              <a:ext uri="{FF2B5EF4-FFF2-40B4-BE49-F238E27FC236}">
                <a16:creationId xmlns:a16="http://schemas.microsoft.com/office/drawing/2014/main" id="{8EB64238-6DBC-2ABF-68C2-E430C53F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22" name="Oval 10">
            <a:extLst>
              <a:ext uri="{FF2B5EF4-FFF2-40B4-BE49-F238E27FC236}">
                <a16:creationId xmlns:a16="http://schemas.microsoft.com/office/drawing/2014/main" id="{06F422EE-B94B-12EE-BC00-F5B311FA5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23" name="Line 11">
            <a:extLst>
              <a:ext uri="{FF2B5EF4-FFF2-40B4-BE49-F238E27FC236}">
                <a16:creationId xmlns:a16="http://schemas.microsoft.com/office/drawing/2014/main" id="{EF86E8C7-6534-A34A-A2C3-64A07FC520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24" name="Line 12">
            <a:extLst>
              <a:ext uri="{FF2B5EF4-FFF2-40B4-BE49-F238E27FC236}">
                <a16:creationId xmlns:a16="http://schemas.microsoft.com/office/drawing/2014/main" id="{7FC328BB-D02A-ADE9-19A1-D245EC92F3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25" name="Rectangle 13">
            <a:extLst>
              <a:ext uri="{FF2B5EF4-FFF2-40B4-BE49-F238E27FC236}">
                <a16:creationId xmlns:a16="http://schemas.microsoft.com/office/drawing/2014/main" id="{81C98A29-4705-8758-E74C-3CF0CB577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43726" name="Text Box 14">
            <a:extLst>
              <a:ext uri="{FF2B5EF4-FFF2-40B4-BE49-F238E27FC236}">
                <a16:creationId xmlns:a16="http://schemas.microsoft.com/office/drawing/2014/main" id="{DC878663-F917-A989-7966-23C9336CC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3727" name="Oval 15">
            <a:extLst>
              <a:ext uri="{FF2B5EF4-FFF2-40B4-BE49-F238E27FC236}">
                <a16:creationId xmlns:a16="http://schemas.microsoft.com/office/drawing/2014/main" id="{1076F946-528D-23B5-9C87-60BC8DA88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3728" name="Rectangle 16">
            <a:extLst>
              <a:ext uri="{FF2B5EF4-FFF2-40B4-BE49-F238E27FC236}">
                <a16:creationId xmlns:a16="http://schemas.microsoft.com/office/drawing/2014/main" id="{4FC9B26E-FE45-C463-EE17-2C15FFC88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8674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Colors outgoing tokens red.</a:t>
            </a:r>
          </a:p>
        </p:txBody>
      </p:sp>
      <p:sp>
        <p:nvSpPr>
          <p:cNvPr id="243729" name="Oval 17">
            <a:extLst>
              <a:ext uri="{FF2B5EF4-FFF2-40B4-BE49-F238E27FC236}">
                <a16:creationId xmlns:a16="http://schemas.microsoft.com/office/drawing/2014/main" id="{1C6F7FC9-457C-D90E-9A4E-BE07DFA86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3730" name="Oval 18">
            <a:extLst>
              <a:ext uri="{FF2B5EF4-FFF2-40B4-BE49-F238E27FC236}">
                <a16:creationId xmlns:a16="http://schemas.microsoft.com/office/drawing/2014/main" id="{FD35348F-F5F9-341C-EE32-71F189734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>
            <a:extLst>
              <a:ext uri="{FF2B5EF4-FFF2-40B4-BE49-F238E27FC236}">
                <a16:creationId xmlns:a16="http://schemas.microsoft.com/office/drawing/2014/main" id="{B1F4CB48-5C74-DFE2-8B1C-8BBD3C74C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Leader</a:t>
            </a:r>
          </a:p>
        </p:txBody>
      </p:sp>
      <p:sp>
        <p:nvSpPr>
          <p:cNvPr id="244739" name="Text Box 3">
            <a:extLst>
              <a:ext uri="{FF2B5EF4-FFF2-40B4-BE49-F238E27FC236}">
                <a16:creationId xmlns:a16="http://schemas.microsoft.com/office/drawing/2014/main" id="{CE3880CE-A2E3-B380-542D-914FF940B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4632325"/>
            <a:ext cx="225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0"/>
              <a:t>incoming tokens colored green</a:t>
            </a:r>
          </a:p>
        </p:txBody>
      </p:sp>
      <p:sp>
        <p:nvSpPr>
          <p:cNvPr id="244740" name="Rectangle 4">
            <a:extLst>
              <a:ext uri="{FF2B5EF4-FFF2-40B4-BE49-F238E27FC236}">
                <a16:creationId xmlns:a16="http://schemas.microsoft.com/office/drawing/2014/main" id="{77BC61C4-1440-1E77-064D-25F80B8FA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tokens on either wire.</a:t>
            </a:r>
          </a:p>
        </p:txBody>
      </p:sp>
      <p:sp>
        <p:nvSpPr>
          <p:cNvPr id="244741" name="Rectangle 5">
            <a:extLst>
              <a:ext uri="{FF2B5EF4-FFF2-40B4-BE49-F238E27FC236}">
                <a16:creationId xmlns:a16="http://schemas.microsoft.com/office/drawing/2014/main" id="{D775B27B-C75C-6419-3A56-97470E935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2" name="Text Box 6">
            <a:extLst>
              <a:ext uri="{FF2B5EF4-FFF2-40B4-BE49-F238E27FC236}">
                <a16:creationId xmlns:a16="http://schemas.microsoft.com/office/drawing/2014/main" id="{978067EE-656B-4481-A94F-9A7713921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4743" name="Text Box 7">
            <a:extLst>
              <a:ext uri="{FF2B5EF4-FFF2-40B4-BE49-F238E27FC236}">
                <a16:creationId xmlns:a16="http://schemas.microsoft.com/office/drawing/2014/main" id="{4AB8152C-1CA3-6A03-7C68-431EA92A5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4744" name="Line 8">
            <a:extLst>
              <a:ext uri="{FF2B5EF4-FFF2-40B4-BE49-F238E27FC236}">
                <a16:creationId xmlns:a16="http://schemas.microsoft.com/office/drawing/2014/main" id="{05631A9F-8CEC-37F8-A24D-82C594CAA3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5" name="Oval 9">
            <a:extLst>
              <a:ext uri="{FF2B5EF4-FFF2-40B4-BE49-F238E27FC236}">
                <a16:creationId xmlns:a16="http://schemas.microsoft.com/office/drawing/2014/main" id="{B626410C-23A7-5F85-D45C-6936D1A7D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6" name="Oval 10">
            <a:extLst>
              <a:ext uri="{FF2B5EF4-FFF2-40B4-BE49-F238E27FC236}">
                <a16:creationId xmlns:a16="http://schemas.microsoft.com/office/drawing/2014/main" id="{D517BE19-9576-9BE2-127E-2F9F7FE56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7" name="Line 11">
            <a:extLst>
              <a:ext uri="{FF2B5EF4-FFF2-40B4-BE49-F238E27FC236}">
                <a16:creationId xmlns:a16="http://schemas.microsoft.com/office/drawing/2014/main" id="{BB29F977-277E-C759-D679-76FC21402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8" name="Line 12">
            <a:extLst>
              <a:ext uri="{FF2B5EF4-FFF2-40B4-BE49-F238E27FC236}">
                <a16:creationId xmlns:a16="http://schemas.microsoft.com/office/drawing/2014/main" id="{BBBCC3E2-A7A9-9F35-9260-96F5771A4B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9" name="Rectangle 13">
            <a:extLst>
              <a:ext uri="{FF2B5EF4-FFF2-40B4-BE49-F238E27FC236}">
                <a16:creationId xmlns:a16="http://schemas.microsoft.com/office/drawing/2014/main" id="{4D16969D-642F-037A-BC4E-9BC90CDA9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44750" name="Text Box 14">
            <a:extLst>
              <a:ext uri="{FF2B5EF4-FFF2-40B4-BE49-F238E27FC236}">
                <a16:creationId xmlns:a16="http://schemas.microsoft.com/office/drawing/2014/main" id="{ADB2B068-3FCA-9883-3FB7-EE1C6AF0B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4751" name="Oval 15">
            <a:extLst>
              <a:ext uri="{FF2B5EF4-FFF2-40B4-BE49-F238E27FC236}">
                <a16:creationId xmlns:a16="http://schemas.microsoft.com/office/drawing/2014/main" id="{160349F9-3EE6-6C6B-BFF7-190041BF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4752" name="Rectangle 16">
            <a:extLst>
              <a:ext uri="{FF2B5EF4-FFF2-40B4-BE49-F238E27FC236}">
                <a16:creationId xmlns:a16="http://schemas.microsoft.com/office/drawing/2014/main" id="{7206E214-127D-39B1-65F6-47F908B32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8674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Colors outgoing tokens red.</a:t>
            </a:r>
          </a:p>
        </p:txBody>
      </p:sp>
      <p:sp>
        <p:nvSpPr>
          <p:cNvPr id="244753" name="Oval 17">
            <a:extLst>
              <a:ext uri="{FF2B5EF4-FFF2-40B4-BE49-F238E27FC236}">
                <a16:creationId xmlns:a16="http://schemas.microsoft.com/office/drawing/2014/main" id="{18623117-1702-3FFC-4646-4EBEADAFB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4754" name="Oval 18">
            <a:extLst>
              <a:ext uri="{FF2B5EF4-FFF2-40B4-BE49-F238E27FC236}">
                <a16:creationId xmlns:a16="http://schemas.microsoft.com/office/drawing/2014/main" id="{435DDDB5-45AB-F03B-7015-78ED1F18C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EF5ACD84-FB73-4A3F-715B-53225FACA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1E5BA000-50AC-60C4-17DB-F3A2F5537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45764" name="Rectangle 4">
            <a:extLst>
              <a:ext uri="{FF2B5EF4-FFF2-40B4-BE49-F238E27FC236}">
                <a16:creationId xmlns:a16="http://schemas.microsoft.com/office/drawing/2014/main" id="{37D3D3B7-2D50-4CEE-D1BB-3D73870F9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65" name="Text Box 5">
            <a:extLst>
              <a:ext uri="{FF2B5EF4-FFF2-40B4-BE49-F238E27FC236}">
                <a16:creationId xmlns:a16="http://schemas.microsoft.com/office/drawing/2014/main" id="{C642C6CF-C48D-1496-4259-FFE166B83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5766" name="Text Box 6">
            <a:extLst>
              <a:ext uri="{FF2B5EF4-FFF2-40B4-BE49-F238E27FC236}">
                <a16:creationId xmlns:a16="http://schemas.microsoft.com/office/drawing/2014/main" id="{13F1F3BA-29FE-1FFB-A143-EB847E6A1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5767" name="Line 7">
            <a:extLst>
              <a:ext uri="{FF2B5EF4-FFF2-40B4-BE49-F238E27FC236}">
                <a16:creationId xmlns:a16="http://schemas.microsoft.com/office/drawing/2014/main" id="{D66546B9-9150-0058-5437-FA98EC955A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68" name="Oval 8">
            <a:extLst>
              <a:ext uri="{FF2B5EF4-FFF2-40B4-BE49-F238E27FC236}">
                <a16:creationId xmlns:a16="http://schemas.microsoft.com/office/drawing/2014/main" id="{29546407-8C50-0128-2AEA-573E96E89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69" name="Oval 9">
            <a:extLst>
              <a:ext uri="{FF2B5EF4-FFF2-40B4-BE49-F238E27FC236}">
                <a16:creationId xmlns:a16="http://schemas.microsoft.com/office/drawing/2014/main" id="{C0BF4D21-5ACA-FA6D-A844-29F83F09A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70" name="Line 10">
            <a:extLst>
              <a:ext uri="{FF2B5EF4-FFF2-40B4-BE49-F238E27FC236}">
                <a16:creationId xmlns:a16="http://schemas.microsoft.com/office/drawing/2014/main" id="{6B8DFC37-2411-9296-7891-63F226029D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71" name="Line 11">
            <a:extLst>
              <a:ext uri="{FF2B5EF4-FFF2-40B4-BE49-F238E27FC236}">
                <a16:creationId xmlns:a16="http://schemas.microsoft.com/office/drawing/2014/main" id="{C9E1A06B-7438-75CB-4364-BD15D6FE03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72" name="Rectangle 12">
            <a:extLst>
              <a:ext uri="{FF2B5EF4-FFF2-40B4-BE49-F238E27FC236}">
                <a16:creationId xmlns:a16="http://schemas.microsoft.com/office/drawing/2014/main" id="{AE148457-D9A6-D180-6FB7-209300038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45773" name="Text Box 13">
            <a:extLst>
              <a:ext uri="{FF2B5EF4-FFF2-40B4-BE49-F238E27FC236}">
                <a16:creationId xmlns:a16="http://schemas.microsoft.com/office/drawing/2014/main" id="{6B7D6429-7177-2DAA-63B6-5EDDDDA2D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398CAF15-8166-CCBB-C7EA-2BA8F4E9D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659BEAE0-28D2-4F43-3A82-0A13926FE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46788" name="Rectangle 4">
            <a:extLst>
              <a:ext uri="{FF2B5EF4-FFF2-40B4-BE49-F238E27FC236}">
                <a16:creationId xmlns:a16="http://schemas.microsoft.com/office/drawing/2014/main" id="{D6DEBB2B-6A89-9F22-F1ED-6A15AD28E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89" name="Text Box 5">
            <a:extLst>
              <a:ext uri="{FF2B5EF4-FFF2-40B4-BE49-F238E27FC236}">
                <a16:creationId xmlns:a16="http://schemas.microsoft.com/office/drawing/2014/main" id="{7E28AFA5-7D57-36CA-1133-A6E658D2C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6790" name="Text Box 6">
            <a:extLst>
              <a:ext uri="{FF2B5EF4-FFF2-40B4-BE49-F238E27FC236}">
                <a16:creationId xmlns:a16="http://schemas.microsoft.com/office/drawing/2014/main" id="{B2BC1A38-7965-A795-A061-57B9F182B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6791" name="Line 7">
            <a:extLst>
              <a:ext uri="{FF2B5EF4-FFF2-40B4-BE49-F238E27FC236}">
                <a16:creationId xmlns:a16="http://schemas.microsoft.com/office/drawing/2014/main" id="{BCBE5C12-9671-32D1-D570-A5F4D0F037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2" name="Oval 8">
            <a:extLst>
              <a:ext uri="{FF2B5EF4-FFF2-40B4-BE49-F238E27FC236}">
                <a16:creationId xmlns:a16="http://schemas.microsoft.com/office/drawing/2014/main" id="{F4D54841-73A1-F67B-6FB4-5EE4114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3" name="Oval 9">
            <a:extLst>
              <a:ext uri="{FF2B5EF4-FFF2-40B4-BE49-F238E27FC236}">
                <a16:creationId xmlns:a16="http://schemas.microsoft.com/office/drawing/2014/main" id="{885813EC-4139-2114-A229-C03E6922E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4" name="Line 10">
            <a:extLst>
              <a:ext uri="{FF2B5EF4-FFF2-40B4-BE49-F238E27FC236}">
                <a16:creationId xmlns:a16="http://schemas.microsoft.com/office/drawing/2014/main" id="{46DA21DC-94E7-D49E-EA69-95CE776915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5" name="Line 11">
            <a:extLst>
              <a:ext uri="{FF2B5EF4-FFF2-40B4-BE49-F238E27FC236}">
                <a16:creationId xmlns:a16="http://schemas.microsoft.com/office/drawing/2014/main" id="{0CB8CB8B-E9AC-05F3-971F-00E731E9D4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6" name="Rectangle 12">
            <a:extLst>
              <a:ext uri="{FF2B5EF4-FFF2-40B4-BE49-F238E27FC236}">
                <a16:creationId xmlns:a16="http://schemas.microsoft.com/office/drawing/2014/main" id="{078466C0-5EF9-ED7C-F47F-E7CB82C14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46797" name="Text Box 13">
            <a:extLst>
              <a:ext uri="{FF2B5EF4-FFF2-40B4-BE49-F238E27FC236}">
                <a16:creationId xmlns:a16="http://schemas.microsoft.com/office/drawing/2014/main" id="{3361A3C6-72A9-F969-3593-39288A8B3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6798" name="Oval 14">
            <a:extLst>
              <a:ext uri="{FF2B5EF4-FFF2-40B4-BE49-F238E27FC236}">
                <a16:creationId xmlns:a16="http://schemas.microsoft.com/office/drawing/2014/main" id="{36940E5D-EA1E-D760-7AB1-A6C3B3230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AE1CCE97-B97B-8C11-956E-0F181B94C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78F68EDC-5F82-10C1-5026-0673E8841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47812" name="Rectangle 4">
            <a:extLst>
              <a:ext uri="{FF2B5EF4-FFF2-40B4-BE49-F238E27FC236}">
                <a16:creationId xmlns:a16="http://schemas.microsoft.com/office/drawing/2014/main" id="{FEE2DA16-E6A9-5DE9-A48F-A90783AC8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813" name="Text Box 5">
            <a:extLst>
              <a:ext uri="{FF2B5EF4-FFF2-40B4-BE49-F238E27FC236}">
                <a16:creationId xmlns:a16="http://schemas.microsoft.com/office/drawing/2014/main" id="{2DA7368C-5E89-BCDA-AD41-167FCD965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7814" name="Text Box 6">
            <a:extLst>
              <a:ext uri="{FF2B5EF4-FFF2-40B4-BE49-F238E27FC236}">
                <a16:creationId xmlns:a16="http://schemas.microsoft.com/office/drawing/2014/main" id="{2644E51F-3344-3C63-5C51-7E7B2AD49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7815" name="Line 7">
            <a:extLst>
              <a:ext uri="{FF2B5EF4-FFF2-40B4-BE49-F238E27FC236}">
                <a16:creationId xmlns:a16="http://schemas.microsoft.com/office/drawing/2014/main" id="{4A8338A4-892E-7B1B-ACD6-5B4F72DE51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816" name="Oval 8">
            <a:extLst>
              <a:ext uri="{FF2B5EF4-FFF2-40B4-BE49-F238E27FC236}">
                <a16:creationId xmlns:a16="http://schemas.microsoft.com/office/drawing/2014/main" id="{AE779FAC-BC1A-D047-A6A0-1237389B2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817" name="Oval 9">
            <a:extLst>
              <a:ext uri="{FF2B5EF4-FFF2-40B4-BE49-F238E27FC236}">
                <a16:creationId xmlns:a16="http://schemas.microsoft.com/office/drawing/2014/main" id="{D7AF1E93-CCA3-540D-06DD-06CBE0B91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818" name="Line 10">
            <a:extLst>
              <a:ext uri="{FF2B5EF4-FFF2-40B4-BE49-F238E27FC236}">
                <a16:creationId xmlns:a16="http://schemas.microsoft.com/office/drawing/2014/main" id="{9E80DA30-88CD-B4F9-E615-7C0FF155FF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819" name="Line 11">
            <a:extLst>
              <a:ext uri="{FF2B5EF4-FFF2-40B4-BE49-F238E27FC236}">
                <a16:creationId xmlns:a16="http://schemas.microsoft.com/office/drawing/2014/main" id="{3D786B60-F1B0-9E1C-2B6B-A78466A1D6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820" name="Rectangle 12">
            <a:extLst>
              <a:ext uri="{FF2B5EF4-FFF2-40B4-BE49-F238E27FC236}">
                <a16:creationId xmlns:a16="http://schemas.microsoft.com/office/drawing/2014/main" id="{3FA64DEB-584E-18AE-CAA9-F89BA0E49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47821" name="Text Box 13">
            <a:extLst>
              <a:ext uri="{FF2B5EF4-FFF2-40B4-BE49-F238E27FC236}">
                <a16:creationId xmlns:a16="http://schemas.microsoft.com/office/drawing/2014/main" id="{F607A2D4-5462-FB1E-F7B4-480364DD4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7822" name="Oval 14">
            <a:extLst>
              <a:ext uri="{FF2B5EF4-FFF2-40B4-BE49-F238E27FC236}">
                <a16:creationId xmlns:a16="http://schemas.microsoft.com/office/drawing/2014/main" id="{4F00A529-400D-C1D5-1B31-5D62057BF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7823" name="Oval 15">
            <a:extLst>
              <a:ext uri="{FF2B5EF4-FFF2-40B4-BE49-F238E27FC236}">
                <a16:creationId xmlns:a16="http://schemas.microsoft.com/office/drawing/2014/main" id="{89C4615E-373C-7890-E49D-6D63A1E3C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>
            <a:extLst>
              <a:ext uri="{FF2B5EF4-FFF2-40B4-BE49-F238E27FC236}">
                <a16:creationId xmlns:a16="http://schemas.microsoft.com/office/drawing/2014/main" id="{0BBB71DB-2F74-DC3D-A5B4-5F7C38354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8A2F4ABE-1490-D59A-A312-A025CEAAC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48836" name="Rectangle 4">
            <a:extLst>
              <a:ext uri="{FF2B5EF4-FFF2-40B4-BE49-F238E27FC236}">
                <a16:creationId xmlns:a16="http://schemas.microsoft.com/office/drawing/2014/main" id="{420D6C99-F8F1-A2BE-D607-FF352EB03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7" name="Text Box 5">
            <a:extLst>
              <a:ext uri="{FF2B5EF4-FFF2-40B4-BE49-F238E27FC236}">
                <a16:creationId xmlns:a16="http://schemas.microsoft.com/office/drawing/2014/main" id="{BBAD99C6-0F25-3907-E8E8-3596E680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8838" name="Text Box 6">
            <a:extLst>
              <a:ext uri="{FF2B5EF4-FFF2-40B4-BE49-F238E27FC236}">
                <a16:creationId xmlns:a16="http://schemas.microsoft.com/office/drawing/2014/main" id="{D9002471-8A8D-75F3-E46B-8E55E6E8A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8839" name="Line 7">
            <a:extLst>
              <a:ext uri="{FF2B5EF4-FFF2-40B4-BE49-F238E27FC236}">
                <a16:creationId xmlns:a16="http://schemas.microsoft.com/office/drawing/2014/main" id="{F293D57E-5E05-9477-C5FB-743E9BBC6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0" name="Oval 8">
            <a:extLst>
              <a:ext uri="{FF2B5EF4-FFF2-40B4-BE49-F238E27FC236}">
                <a16:creationId xmlns:a16="http://schemas.microsoft.com/office/drawing/2014/main" id="{5A8DED3D-E36E-9C37-5530-EF73CB082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1" name="Oval 9">
            <a:extLst>
              <a:ext uri="{FF2B5EF4-FFF2-40B4-BE49-F238E27FC236}">
                <a16:creationId xmlns:a16="http://schemas.microsoft.com/office/drawing/2014/main" id="{8470EDDF-4590-1CBC-654E-BACFB70C9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2" name="Line 10">
            <a:extLst>
              <a:ext uri="{FF2B5EF4-FFF2-40B4-BE49-F238E27FC236}">
                <a16:creationId xmlns:a16="http://schemas.microsoft.com/office/drawing/2014/main" id="{49F16E5C-602E-4655-8CB7-4D57C92241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3" name="Line 11">
            <a:extLst>
              <a:ext uri="{FF2B5EF4-FFF2-40B4-BE49-F238E27FC236}">
                <a16:creationId xmlns:a16="http://schemas.microsoft.com/office/drawing/2014/main" id="{734B799A-FAED-6F45-5E78-34E0E7C592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4" name="Rectangle 12">
            <a:extLst>
              <a:ext uri="{FF2B5EF4-FFF2-40B4-BE49-F238E27FC236}">
                <a16:creationId xmlns:a16="http://schemas.microsoft.com/office/drawing/2014/main" id="{9C866CC0-9E83-CCFE-C205-10B6250E6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48845" name="Text Box 13">
            <a:extLst>
              <a:ext uri="{FF2B5EF4-FFF2-40B4-BE49-F238E27FC236}">
                <a16:creationId xmlns:a16="http://schemas.microsoft.com/office/drawing/2014/main" id="{445DEE32-0B55-B648-8CC6-82DB1F7C2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8846" name="Oval 14">
            <a:extLst>
              <a:ext uri="{FF2B5EF4-FFF2-40B4-BE49-F238E27FC236}">
                <a16:creationId xmlns:a16="http://schemas.microsoft.com/office/drawing/2014/main" id="{273E1B92-A424-FEFA-7262-AF46A3EE1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8847" name="Oval 15">
            <a:extLst>
              <a:ext uri="{FF2B5EF4-FFF2-40B4-BE49-F238E27FC236}">
                <a16:creationId xmlns:a16="http://schemas.microsoft.com/office/drawing/2014/main" id="{20F705EF-DBA8-B00D-C7B3-00A61DAF9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65D27786-E7A4-B266-B10C-86D7550A1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Networks</a:t>
            </a:r>
          </a:p>
        </p:txBody>
      </p:sp>
      <p:sp>
        <p:nvSpPr>
          <p:cNvPr id="199683" name="Text Box 3">
            <a:extLst>
              <a:ext uri="{FF2B5EF4-FFF2-40B4-BE49-F238E27FC236}">
                <a16:creationId xmlns:a16="http://schemas.microsoft.com/office/drawing/2014/main" id="{DF084952-3E38-BCFA-8889-920305A6E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524000"/>
            <a:ext cx="595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0"/>
              <a:t>Data structure for multiprocessor coordination</a:t>
            </a:r>
            <a:endParaRPr lang="en-US" altLang="en-US"/>
          </a:p>
          <a:p>
            <a:r>
              <a:rPr lang="en-US" altLang="en-US" sz="2000">
                <a:solidFill>
                  <a:srgbClr val="009900"/>
                </a:solidFill>
              </a:rPr>
              <a:t>Aspnes, Herlihy &amp; Shavit </a:t>
            </a:r>
            <a:r>
              <a:rPr lang="en-US" altLang="en-US" sz="2000" i="0">
                <a:solidFill>
                  <a:srgbClr val="009900"/>
                </a:solidFill>
              </a:rPr>
              <a:t>(1991)</a:t>
            </a:r>
            <a:endParaRPr lang="en-US" altLang="en-US" i="0"/>
          </a:p>
        </p:txBody>
      </p:sp>
      <p:graphicFrame>
        <p:nvGraphicFramePr>
          <p:cNvPr id="199717" name="Object 37">
            <a:extLst>
              <a:ext uri="{FF2B5EF4-FFF2-40B4-BE49-F238E27FC236}">
                <a16:creationId xmlns:a16="http://schemas.microsoft.com/office/drawing/2014/main" id="{2A5EDDD3-21CA-E95C-B428-075683EB98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7500" y="5705475"/>
          <a:ext cx="20193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21900" imgH="5270500" progId="Equation.3">
                  <p:embed/>
                </p:oleObj>
              </mc:Choice>
              <mc:Fallback>
                <p:oleObj name="Equation" r:id="rId2" imgW="22821900" imgH="52705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5705475"/>
                        <a:ext cx="20193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8" name="Object 38">
            <a:extLst>
              <a:ext uri="{FF2B5EF4-FFF2-40B4-BE49-F238E27FC236}">
                <a16:creationId xmlns:a16="http://schemas.microsoft.com/office/drawing/2014/main" id="{4A96E922-EC24-1A7D-69A6-C58181FA4C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4232275"/>
          <a:ext cx="9906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96700" imgH="4102100" progId="Equation.3">
                  <p:embed/>
                </p:oleObj>
              </mc:Choice>
              <mc:Fallback>
                <p:oleObj name="Equation" r:id="rId4" imgW="11696700" imgH="41021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32275"/>
                        <a:ext cx="9906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9719" name="Text Box 39">
            <a:extLst>
              <a:ext uri="{FF2B5EF4-FFF2-40B4-BE49-F238E27FC236}">
                <a16:creationId xmlns:a16="http://schemas.microsoft.com/office/drawing/2014/main" id="{532DE2D3-0BFB-FC48-E426-0D9E65D28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443288"/>
            <a:ext cx="2241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/>
              <a:t>Concurrent access</a:t>
            </a:r>
          </a:p>
          <a:p>
            <a:r>
              <a:rPr lang="en-US" altLang="en-US" sz="2000" i="0"/>
              <a:t>by up to </a:t>
            </a:r>
            <a:r>
              <a:rPr lang="en-US" altLang="en-US" sz="2000">
                <a:solidFill>
                  <a:schemeClr val="tx2"/>
                </a:solidFill>
              </a:rPr>
              <a:t>n</a:t>
            </a:r>
            <a:r>
              <a:rPr lang="en-US" altLang="en-US" sz="2000" i="0">
                <a:solidFill>
                  <a:schemeClr val="tx2"/>
                </a:solidFill>
              </a:rPr>
              <a:t> </a:t>
            </a:r>
            <a:r>
              <a:rPr lang="en-US" altLang="en-US" sz="2000" i="0"/>
              <a:t>processes</a:t>
            </a:r>
          </a:p>
        </p:txBody>
      </p:sp>
      <p:sp>
        <p:nvSpPr>
          <p:cNvPr id="199720" name="Text Box 40">
            <a:extLst>
              <a:ext uri="{FF2B5EF4-FFF2-40B4-BE49-F238E27FC236}">
                <a16:creationId xmlns:a16="http://schemas.microsoft.com/office/drawing/2014/main" id="{B3078763-C6BC-70BB-C4F2-49E693E50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03725"/>
            <a:ext cx="24780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0"/>
              <a:t>Each process </a:t>
            </a:r>
          </a:p>
          <a:p>
            <a:r>
              <a:rPr lang="en-US" altLang="en-US" sz="2000" i="0"/>
              <a:t>accesses </a:t>
            </a:r>
            <a:r>
              <a:rPr lang="en-US" altLang="en-US" sz="2000" i="0">
                <a:solidFill>
                  <a:schemeClr val="tx2"/>
                </a:solidFill>
              </a:rPr>
              <a:t>1/</a:t>
            </a:r>
            <a:r>
              <a:rPr lang="en-US" altLang="en-US" sz="2000">
                <a:solidFill>
                  <a:schemeClr val="tx2"/>
                </a:solidFill>
              </a:rPr>
              <a:t>n-</a:t>
            </a:r>
            <a:r>
              <a:rPr lang="en-US" altLang="en-US" sz="2000" i="0">
                <a:solidFill>
                  <a:schemeClr val="tx2"/>
                </a:solidFill>
              </a:rPr>
              <a:t>th</a:t>
            </a:r>
            <a:r>
              <a:rPr lang="en-US" altLang="en-US" sz="2000" i="0"/>
              <a:t> of  bits</a:t>
            </a:r>
          </a:p>
        </p:txBody>
      </p:sp>
      <p:grpSp>
        <p:nvGrpSpPr>
          <p:cNvPr id="199737" name="Group 57">
            <a:extLst>
              <a:ext uri="{FF2B5EF4-FFF2-40B4-BE49-F238E27FC236}">
                <a16:creationId xmlns:a16="http://schemas.microsoft.com/office/drawing/2014/main" id="{11FC9074-DEDC-60A2-8D21-5EB14E2021E8}"/>
              </a:ext>
            </a:extLst>
          </p:cNvPr>
          <p:cNvGrpSpPr>
            <a:grpSpLocks/>
          </p:cNvGrpSpPr>
          <p:nvPr/>
        </p:nvGrpSpPr>
        <p:grpSpPr bwMode="auto">
          <a:xfrm>
            <a:off x="2287588" y="3352800"/>
            <a:ext cx="3200400" cy="2041525"/>
            <a:chOff x="1441" y="2112"/>
            <a:chExt cx="2016" cy="1286"/>
          </a:xfrm>
        </p:grpSpPr>
        <p:sp>
          <p:nvSpPr>
            <p:cNvPr id="199738" name="Rectangle 58">
              <a:extLst>
                <a:ext uri="{FF2B5EF4-FFF2-40B4-BE49-F238E27FC236}">
                  <a16:creationId xmlns:a16="http://schemas.microsoft.com/office/drawing/2014/main" id="{0BF0229C-8EB7-ECB3-7AD9-0F4937B58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" y="2112"/>
              <a:ext cx="2016" cy="128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39" name="Rectangle 59">
              <a:extLst>
                <a:ext uri="{FF2B5EF4-FFF2-40B4-BE49-F238E27FC236}">
                  <a16:creationId xmlns:a16="http://schemas.microsoft.com/office/drawing/2014/main" id="{4B986DBD-0BCF-C688-9E0D-D17831C8B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9740" name="Rectangle 60">
              <a:extLst>
                <a:ext uri="{FF2B5EF4-FFF2-40B4-BE49-F238E27FC236}">
                  <a16:creationId xmlns:a16="http://schemas.microsoft.com/office/drawing/2014/main" id="{5388EE70-7917-6393-E265-36DC7A8A4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9741" name="Rectangle 61">
              <a:extLst>
                <a:ext uri="{FF2B5EF4-FFF2-40B4-BE49-F238E27FC236}">
                  <a16:creationId xmlns:a16="http://schemas.microsoft.com/office/drawing/2014/main" id="{17AEDEE9-AED9-7862-0CB6-E60FA4488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9742" name="Rectangle 62">
              <a:extLst>
                <a:ext uri="{FF2B5EF4-FFF2-40B4-BE49-F238E27FC236}">
                  <a16:creationId xmlns:a16="http://schemas.microsoft.com/office/drawing/2014/main" id="{4228573F-6125-9923-D535-EE6CF7172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9743" name="Rectangle 63">
              <a:extLst>
                <a:ext uri="{FF2B5EF4-FFF2-40B4-BE49-F238E27FC236}">
                  <a16:creationId xmlns:a16="http://schemas.microsoft.com/office/drawing/2014/main" id="{0C649F1B-32C2-A926-5146-5CFF5418F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199744" name="Rectangle 64">
              <a:extLst>
                <a:ext uri="{FF2B5EF4-FFF2-40B4-BE49-F238E27FC236}">
                  <a16:creationId xmlns:a16="http://schemas.microsoft.com/office/drawing/2014/main" id="{18CDE89B-79F3-18F1-7E20-91414C290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</p:grpSp>
      <p:sp>
        <p:nvSpPr>
          <p:cNvPr id="199747" name="Line 67">
            <a:extLst>
              <a:ext uri="{FF2B5EF4-FFF2-40B4-BE49-F238E27FC236}">
                <a16:creationId xmlns:a16="http://schemas.microsoft.com/office/drawing/2014/main" id="{C273FDAE-2853-8D62-7F1A-C886C11AC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9913" y="4800600"/>
            <a:ext cx="904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48" name="Rectangle 68">
            <a:extLst>
              <a:ext uri="{FF2B5EF4-FFF2-40B4-BE49-F238E27FC236}">
                <a16:creationId xmlns:a16="http://schemas.microsoft.com/office/drawing/2014/main" id="{3AF29499-8ADA-B6AF-2F55-9E4D03D75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9749" name="Rectangle 69">
            <a:extLst>
              <a:ext uri="{FF2B5EF4-FFF2-40B4-BE49-F238E27FC236}">
                <a16:creationId xmlns:a16="http://schemas.microsoft.com/office/drawing/2014/main" id="{D401F5DA-3572-9CDF-F32B-0D43618EA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grpSp>
        <p:nvGrpSpPr>
          <p:cNvPr id="199750" name="Group 70">
            <a:extLst>
              <a:ext uri="{FF2B5EF4-FFF2-40B4-BE49-F238E27FC236}">
                <a16:creationId xmlns:a16="http://schemas.microsoft.com/office/drawing/2014/main" id="{CF54A703-3C3E-517A-EC83-71F69852E376}"/>
              </a:ext>
            </a:extLst>
          </p:cNvPr>
          <p:cNvGrpSpPr>
            <a:grpSpLocks/>
          </p:cNvGrpSpPr>
          <p:nvPr/>
        </p:nvGrpSpPr>
        <p:grpSpPr bwMode="auto">
          <a:xfrm>
            <a:off x="2744788" y="4191000"/>
            <a:ext cx="914400" cy="838200"/>
            <a:chOff x="2160" y="2640"/>
            <a:chExt cx="576" cy="528"/>
          </a:xfrm>
        </p:grpSpPr>
        <p:sp>
          <p:nvSpPr>
            <p:cNvPr id="199751" name="Line 71">
              <a:extLst>
                <a:ext uri="{FF2B5EF4-FFF2-40B4-BE49-F238E27FC236}">
                  <a16:creationId xmlns:a16="http://schemas.microsoft.com/office/drawing/2014/main" id="{6AD7A0D0-0970-6BCD-98B8-400B108423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2640"/>
              <a:ext cx="2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52" name="Rectangle 72">
              <a:extLst>
                <a:ext uri="{FF2B5EF4-FFF2-40B4-BE49-F238E27FC236}">
                  <a16:creationId xmlns:a16="http://schemas.microsoft.com/office/drawing/2014/main" id="{43BD19E8-FAC2-A5D0-FB73-2C208E0C1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sp>
        <p:nvSpPr>
          <p:cNvPr id="199753" name="Rectangle 73">
            <a:extLst>
              <a:ext uri="{FF2B5EF4-FFF2-40B4-BE49-F238E27FC236}">
                <a16:creationId xmlns:a16="http://schemas.microsoft.com/office/drawing/2014/main" id="{42FF8196-C5B5-07B1-A8D4-95D1F5D7E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9754" name="Rectangle 74">
            <a:extLst>
              <a:ext uri="{FF2B5EF4-FFF2-40B4-BE49-F238E27FC236}">
                <a16:creationId xmlns:a16="http://schemas.microsoft.com/office/drawing/2014/main" id="{B117A930-3EA5-ED98-E73B-ECCDA0728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9755" name="Rectangle 75">
            <a:extLst>
              <a:ext uri="{FF2B5EF4-FFF2-40B4-BE49-F238E27FC236}">
                <a16:creationId xmlns:a16="http://schemas.microsoft.com/office/drawing/2014/main" id="{461A4991-5707-32BF-B6E6-39B9617DE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9756" name="Rectangle 76">
            <a:extLst>
              <a:ext uri="{FF2B5EF4-FFF2-40B4-BE49-F238E27FC236}">
                <a16:creationId xmlns:a16="http://schemas.microsoft.com/office/drawing/2014/main" id="{B5D41E36-89B4-BD1D-6053-28A4F2CD4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199759" name="Line 79">
            <a:extLst>
              <a:ext uri="{FF2B5EF4-FFF2-40B4-BE49-F238E27FC236}">
                <a16:creationId xmlns:a16="http://schemas.microsoft.com/office/drawing/2014/main" id="{9E677D68-4641-078A-A0DF-B4D0F8D3A8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88" y="3962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0" name="Rectangle 80">
            <a:extLst>
              <a:ext uri="{FF2B5EF4-FFF2-40B4-BE49-F238E27FC236}">
                <a16:creationId xmlns:a16="http://schemas.microsoft.com/office/drawing/2014/main" id="{F940A118-D823-0B42-6396-D9E2FFF54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1</a:t>
            </a:r>
          </a:p>
        </p:txBody>
      </p:sp>
      <p:grpSp>
        <p:nvGrpSpPr>
          <p:cNvPr id="199761" name="Group 81">
            <a:extLst>
              <a:ext uri="{FF2B5EF4-FFF2-40B4-BE49-F238E27FC236}">
                <a16:creationId xmlns:a16="http://schemas.microsoft.com/office/drawing/2014/main" id="{30A07080-998A-8F18-7FB4-3789C86D5B3F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3733800"/>
            <a:ext cx="914400" cy="457200"/>
            <a:chOff x="2736" y="2352"/>
            <a:chExt cx="576" cy="288"/>
          </a:xfrm>
        </p:grpSpPr>
        <p:sp>
          <p:nvSpPr>
            <p:cNvPr id="199762" name="Rectangle 82">
              <a:extLst>
                <a:ext uri="{FF2B5EF4-FFF2-40B4-BE49-F238E27FC236}">
                  <a16:creationId xmlns:a16="http://schemas.microsoft.com/office/drawing/2014/main" id="{B2FCD23C-90FC-DB8E-A9A2-053D62C43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199763" name="Line 83">
              <a:extLst>
                <a:ext uri="{FF2B5EF4-FFF2-40B4-BE49-F238E27FC236}">
                  <a16:creationId xmlns:a16="http://schemas.microsoft.com/office/drawing/2014/main" id="{029175B7-ACF7-D8A6-D669-4F3A1E1C90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9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9766" name="Line 86">
            <a:extLst>
              <a:ext uri="{FF2B5EF4-FFF2-40B4-BE49-F238E27FC236}">
                <a16:creationId xmlns:a16="http://schemas.microsoft.com/office/drawing/2014/main" id="{B053B26D-0C93-E647-56A5-28D17B1212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1500" y="3963988"/>
            <a:ext cx="90487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9767" name="Group 87">
            <a:extLst>
              <a:ext uri="{FF2B5EF4-FFF2-40B4-BE49-F238E27FC236}">
                <a16:creationId xmlns:a16="http://schemas.microsoft.com/office/drawing/2014/main" id="{C2DEEAD7-7924-139B-6281-89375FE2530E}"/>
              </a:ext>
            </a:extLst>
          </p:cNvPr>
          <p:cNvGrpSpPr>
            <a:grpSpLocks/>
          </p:cNvGrpSpPr>
          <p:nvPr/>
        </p:nvGrpSpPr>
        <p:grpSpPr bwMode="auto">
          <a:xfrm>
            <a:off x="2744788" y="3733800"/>
            <a:ext cx="914400" cy="457200"/>
            <a:chOff x="2160" y="2352"/>
            <a:chExt cx="576" cy="288"/>
          </a:xfrm>
        </p:grpSpPr>
        <p:sp>
          <p:nvSpPr>
            <p:cNvPr id="199768" name="Rectangle 88">
              <a:extLst>
                <a:ext uri="{FF2B5EF4-FFF2-40B4-BE49-F238E27FC236}">
                  <a16:creationId xmlns:a16="http://schemas.microsoft.com/office/drawing/2014/main" id="{BBA151BE-D0CF-46F5-C97B-D4D574DBD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199769" name="Line 89">
              <a:extLst>
                <a:ext uri="{FF2B5EF4-FFF2-40B4-BE49-F238E27FC236}">
                  <a16:creationId xmlns:a16="http://schemas.microsoft.com/office/drawing/2014/main" id="{6698648C-DC28-9A40-DB88-DE3302B402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496"/>
              <a:ext cx="28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770" name="Group 90">
            <a:extLst>
              <a:ext uri="{FF2B5EF4-FFF2-40B4-BE49-F238E27FC236}">
                <a16:creationId xmlns:a16="http://schemas.microsoft.com/office/drawing/2014/main" id="{5721CBEA-B533-4A32-44A7-E1C5C7CE15CC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3733800"/>
            <a:ext cx="914400" cy="838200"/>
            <a:chOff x="2736" y="2352"/>
            <a:chExt cx="576" cy="528"/>
          </a:xfrm>
        </p:grpSpPr>
        <p:sp>
          <p:nvSpPr>
            <p:cNvPr id="199771" name="Line 91">
              <a:extLst>
                <a:ext uri="{FF2B5EF4-FFF2-40B4-BE49-F238E27FC236}">
                  <a16:creationId xmlns:a16="http://schemas.microsoft.com/office/drawing/2014/main" id="{031EB55B-7848-59E4-3D8E-ED00282E9F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96"/>
              <a:ext cx="288" cy="3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72" name="Rectangle 92">
              <a:extLst>
                <a:ext uri="{FF2B5EF4-FFF2-40B4-BE49-F238E27FC236}">
                  <a16:creationId xmlns:a16="http://schemas.microsoft.com/office/drawing/2014/main" id="{CE9B7188-089E-AE26-3AB3-5FB0FFDB3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sp>
        <p:nvSpPr>
          <p:cNvPr id="199775" name="Line 95">
            <a:extLst>
              <a:ext uri="{FF2B5EF4-FFF2-40B4-BE49-F238E27FC236}">
                <a16:creationId xmlns:a16="http://schemas.microsoft.com/office/drawing/2014/main" id="{649EF920-DCC6-9BCF-F996-457D39ED1E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88" y="4800600"/>
            <a:ext cx="9906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6" name="Rectangle 96">
            <a:extLst>
              <a:ext uri="{FF2B5EF4-FFF2-40B4-BE49-F238E27FC236}">
                <a16:creationId xmlns:a16="http://schemas.microsoft.com/office/drawing/2014/main" id="{BF6086AF-0F78-5010-E028-9DCADB831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9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9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9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2293062-5D25-645F-AC88-69AB18ECB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DD00C90B-70F9-2E18-5C02-616388072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49860" name="Rectangle 4">
            <a:extLst>
              <a:ext uri="{FF2B5EF4-FFF2-40B4-BE49-F238E27FC236}">
                <a16:creationId xmlns:a16="http://schemas.microsoft.com/office/drawing/2014/main" id="{B0D28E67-C64C-F68C-5B19-527E01919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1" name="Text Box 5">
            <a:extLst>
              <a:ext uri="{FF2B5EF4-FFF2-40B4-BE49-F238E27FC236}">
                <a16:creationId xmlns:a16="http://schemas.microsoft.com/office/drawing/2014/main" id="{70D0EBD6-CB85-DD38-2C33-79D1C5701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49862" name="Text Box 6">
            <a:extLst>
              <a:ext uri="{FF2B5EF4-FFF2-40B4-BE49-F238E27FC236}">
                <a16:creationId xmlns:a16="http://schemas.microsoft.com/office/drawing/2014/main" id="{B63C9C47-B958-DE0B-8C64-D59F3998B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49863" name="Line 7">
            <a:extLst>
              <a:ext uri="{FF2B5EF4-FFF2-40B4-BE49-F238E27FC236}">
                <a16:creationId xmlns:a16="http://schemas.microsoft.com/office/drawing/2014/main" id="{50B7C696-E0C4-EB4B-D306-29C0568E4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4" name="Oval 8">
            <a:extLst>
              <a:ext uri="{FF2B5EF4-FFF2-40B4-BE49-F238E27FC236}">
                <a16:creationId xmlns:a16="http://schemas.microsoft.com/office/drawing/2014/main" id="{E73AA591-630B-2691-A852-EDC6DC084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5" name="Oval 9">
            <a:extLst>
              <a:ext uri="{FF2B5EF4-FFF2-40B4-BE49-F238E27FC236}">
                <a16:creationId xmlns:a16="http://schemas.microsoft.com/office/drawing/2014/main" id="{6C7B8219-4D90-42B9-0BAB-8901C5F5A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6" name="Line 10">
            <a:extLst>
              <a:ext uri="{FF2B5EF4-FFF2-40B4-BE49-F238E27FC236}">
                <a16:creationId xmlns:a16="http://schemas.microsoft.com/office/drawing/2014/main" id="{592CE6BF-F8D0-26E3-B637-24D3CFDE40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7" name="Line 11">
            <a:extLst>
              <a:ext uri="{FF2B5EF4-FFF2-40B4-BE49-F238E27FC236}">
                <a16:creationId xmlns:a16="http://schemas.microsoft.com/office/drawing/2014/main" id="{68AE2C9D-1BF1-402D-B45E-86B71DF527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8" name="Rectangle 12">
            <a:extLst>
              <a:ext uri="{FF2B5EF4-FFF2-40B4-BE49-F238E27FC236}">
                <a16:creationId xmlns:a16="http://schemas.microsoft.com/office/drawing/2014/main" id="{313A7AC3-DB5E-F20F-FD17-5F7034828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49869" name="Text Box 13">
            <a:extLst>
              <a:ext uri="{FF2B5EF4-FFF2-40B4-BE49-F238E27FC236}">
                <a16:creationId xmlns:a16="http://schemas.microsoft.com/office/drawing/2014/main" id="{65EF9AE0-B66F-A442-DEFC-1670C3F1C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49870" name="Oval 14">
            <a:extLst>
              <a:ext uri="{FF2B5EF4-FFF2-40B4-BE49-F238E27FC236}">
                <a16:creationId xmlns:a16="http://schemas.microsoft.com/office/drawing/2014/main" id="{DC17A8E4-A9CA-6D47-9E75-6E18F1B6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49871" name="Oval 15">
            <a:extLst>
              <a:ext uri="{FF2B5EF4-FFF2-40B4-BE49-F238E27FC236}">
                <a16:creationId xmlns:a16="http://schemas.microsoft.com/office/drawing/2014/main" id="{B817F813-C35A-5ADE-AC59-8EAF3E3AF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8E11A36B-0FA3-6FA8-E139-E31B8D4AF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981951CC-C172-A163-2AAA-2694532F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50884" name="Rectangle 4">
            <a:extLst>
              <a:ext uri="{FF2B5EF4-FFF2-40B4-BE49-F238E27FC236}">
                <a16:creationId xmlns:a16="http://schemas.microsoft.com/office/drawing/2014/main" id="{7EC88963-67E9-94A7-E1B5-D3144810E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5" name="Text Box 5">
            <a:extLst>
              <a:ext uri="{FF2B5EF4-FFF2-40B4-BE49-F238E27FC236}">
                <a16:creationId xmlns:a16="http://schemas.microsoft.com/office/drawing/2014/main" id="{A19FB231-8266-8D5E-30D5-76CB8867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0886" name="Text Box 6">
            <a:extLst>
              <a:ext uri="{FF2B5EF4-FFF2-40B4-BE49-F238E27FC236}">
                <a16:creationId xmlns:a16="http://schemas.microsoft.com/office/drawing/2014/main" id="{9D2BFD52-987D-3D3F-EC83-0296F55A9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0887" name="Line 7">
            <a:extLst>
              <a:ext uri="{FF2B5EF4-FFF2-40B4-BE49-F238E27FC236}">
                <a16:creationId xmlns:a16="http://schemas.microsoft.com/office/drawing/2014/main" id="{0D621DDB-D1DB-9591-BEAF-9E9873A97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8" name="Oval 8">
            <a:extLst>
              <a:ext uri="{FF2B5EF4-FFF2-40B4-BE49-F238E27FC236}">
                <a16:creationId xmlns:a16="http://schemas.microsoft.com/office/drawing/2014/main" id="{7DBED468-6385-7347-A6D7-C513AD8E4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9" name="Oval 9">
            <a:extLst>
              <a:ext uri="{FF2B5EF4-FFF2-40B4-BE49-F238E27FC236}">
                <a16:creationId xmlns:a16="http://schemas.microsoft.com/office/drawing/2014/main" id="{61D52111-81C2-1C20-01EC-3821DB918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0" name="Line 10">
            <a:extLst>
              <a:ext uri="{FF2B5EF4-FFF2-40B4-BE49-F238E27FC236}">
                <a16:creationId xmlns:a16="http://schemas.microsoft.com/office/drawing/2014/main" id="{3F573C00-0F7F-C03E-7277-17C22F4D96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1" name="Line 11">
            <a:extLst>
              <a:ext uri="{FF2B5EF4-FFF2-40B4-BE49-F238E27FC236}">
                <a16:creationId xmlns:a16="http://schemas.microsoft.com/office/drawing/2014/main" id="{8AAC894A-76F8-A15E-9103-28673C50C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2" name="Rectangle 12">
            <a:extLst>
              <a:ext uri="{FF2B5EF4-FFF2-40B4-BE49-F238E27FC236}">
                <a16:creationId xmlns:a16="http://schemas.microsoft.com/office/drawing/2014/main" id="{BFCBAFDF-508B-6493-7C20-98636D293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0893" name="Text Box 13">
            <a:extLst>
              <a:ext uri="{FF2B5EF4-FFF2-40B4-BE49-F238E27FC236}">
                <a16:creationId xmlns:a16="http://schemas.microsoft.com/office/drawing/2014/main" id="{76431B4B-D052-93FE-C4EE-3C93D6133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50894" name="Oval 14">
            <a:extLst>
              <a:ext uri="{FF2B5EF4-FFF2-40B4-BE49-F238E27FC236}">
                <a16:creationId xmlns:a16="http://schemas.microsoft.com/office/drawing/2014/main" id="{F239D803-29DA-74D2-7E83-64B6B5834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0895" name="Oval 15">
            <a:extLst>
              <a:ext uri="{FF2B5EF4-FFF2-40B4-BE49-F238E27FC236}">
                <a16:creationId xmlns:a16="http://schemas.microsoft.com/office/drawing/2014/main" id="{AAB05ED5-5BD6-D55B-7C9B-A640E5F6A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0896" name="Oval 16">
            <a:extLst>
              <a:ext uri="{FF2B5EF4-FFF2-40B4-BE49-F238E27FC236}">
                <a16:creationId xmlns:a16="http://schemas.microsoft.com/office/drawing/2014/main" id="{03BABB21-3F68-D12A-AFA0-20A4DE77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4CFF3D43-357B-9446-69A3-AA5BC3C07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AEAB411D-BAF2-E13C-54D2-06B206E6A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94099494-9564-7A77-5B16-2A79D3D51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09" name="Text Box 5">
            <a:extLst>
              <a:ext uri="{FF2B5EF4-FFF2-40B4-BE49-F238E27FC236}">
                <a16:creationId xmlns:a16="http://schemas.microsoft.com/office/drawing/2014/main" id="{D89EF083-63BF-DC55-EB16-4BF22E8BF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1910" name="Text Box 6">
            <a:extLst>
              <a:ext uri="{FF2B5EF4-FFF2-40B4-BE49-F238E27FC236}">
                <a16:creationId xmlns:a16="http://schemas.microsoft.com/office/drawing/2014/main" id="{4D714D4A-41F8-3A1C-93E8-25B4F6BF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1911" name="Line 7">
            <a:extLst>
              <a:ext uri="{FF2B5EF4-FFF2-40B4-BE49-F238E27FC236}">
                <a16:creationId xmlns:a16="http://schemas.microsoft.com/office/drawing/2014/main" id="{F6C51E5F-1318-038D-F91A-9A20102BF1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2" name="Oval 8">
            <a:extLst>
              <a:ext uri="{FF2B5EF4-FFF2-40B4-BE49-F238E27FC236}">
                <a16:creationId xmlns:a16="http://schemas.microsoft.com/office/drawing/2014/main" id="{38B62F55-C11E-F38C-C356-0CE3F75DA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3" name="Oval 9">
            <a:extLst>
              <a:ext uri="{FF2B5EF4-FFF2-40B4-BE49-F238E27FC236}">
                <a16:creationId xmlns:a16="http://schemas.microsoft.com/office/drawing/2014/main" id="{AEFD788B-3767-4239-DD8D-98ABE58DE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4" name="Line 10">
            <a:extLst>
              <a:ext uri="{FF2B5EF4-FFF2-40B4-BE49-F238E27FC236}">
                <a16:creationId xmlns:a16="http://schemas.microsoft.com/office/drawing/2014/main" id="{DB2EEE7E-03B9-CB56-5D32-F11B5A967F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5" name="Line 11">
            <a:extLst>
              <a:ext uri="{FF2B5EF4-FFF2-40B4-BE49-F238E27FC236}">
                <a16:creationId xmlns:a16="http://schemas.microsoft.com/office/drawing/2014/main" id="{FCEA3C70-167F-158E-FF0F-E1AEFAA5C1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6" name="Rectangle 12">
            <a:extLst>
              <a:ext uri="{FF2B5EF4-FFF2-40B4-BE49-F238E27FC236}">
                <a16:creationId xmlns:a16="http://schemas.microsoft.com/office/drawing/2014/main" id="{DD64FC04-081B-2877-33BA-3CC2BAC4C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1917" name="Text Box 13">
            <a:extLst>
              <a:ext uri="{FF2B5EF4-FFF2-40B4-BE49-F238E27FC236}">
                <a16:creationId xmlns:a16="http://schemas.microsoft.com/office/drawing/2014/main" id="{AAC18739-5AD2-A4FA-A8F8-0656DFA33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51918" name="Oval 14">
            <a:extLst>
              <a:ext uri="{FF2B5EF4-FFF2-40B4-BE49-F238E27FC236}">
                <a16:creationId xmlns:a16="http://schemas.microsoft.com/office/drawing/2014/main" id="{B144C1A2-5604-6470-19EE-66A5334E0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1919" name="Oval 15">
            <a:extLst>
              <a:ext uri="{FF2B5EF4-FFF2-40B4-BE49-F238E27FC236}">
                <a16:creationId xmlns:a16="http://schemas.microsoft.com/office/drawing/2014/main" id="{6AEED9E3-A3D5-FA3D-EA96-7A88F6090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1920" name="Oval 16">
            <a:extLst>
              <a:ext uri="{FF2B5EF4-FFF2-40B4-BE49-F238E27FC236}">
                <a16:creationId xmlns:a16="http://schemas.microsoft.com/office/drawing/2014/main" id="{808BE732-65EF-E7BA-1D98-C551A0995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9D638EE3-D786-EDF0-4A58-1AB69A48C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65DB5C59-F82C-E37A-A3B9-B94BC789A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52932" name="Rectangle 4">
            <a:extLst>
              <a:ext uri="{FF2B5EF4-FFF2-40B4-BE49-F238E27FC236}">
                <a16:creationId xmlns:a16="http://schemas.microsoft.com/office/drawing/2014/main" id="{46A03092-AB18-A657-24A6-0E751A24D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3" name="Text Box 5">
            <a:extLst>
              <a:ext uri="{FF2B5EF4-FFF2-40B4-BE49-F238E27FC236}">
                <a16:creationId xmlns:a16="http://schemas.microsoft.com/office/drawing/2014/main" id="{BA372684-94F9-244D-179A-D0B219CD5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2934" name="Text Box 6">
            <a:extLst>
              <a:ext uri="{FF2B5EF4-FFF2-40B4-BE49-F238E27FC236}">
                <a16:creationId xmlns:a16="http://schemas.microsoft.com/office/drawing/2014/main" id="{4ED76328-B3B8-F8FD-FDBC-3DC102863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2935" name="Line 7">
            <a:extLst>
              <a:ext uri="{FF2B5EF4-FFF2-40B4-BE49-F238E27FC236}">
                <a16:creationId xmlns:a16="http://schemas.microsoft.com/office/drawing/2014/main" id="{D3063D1A-088B-2814-DE75-EF53B0F127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6" name="Oval 8">
            <a:extLst>
              <a:ext uri="{FF2B5EF4-FFF2-40B4-BE49-F238E27FC236}">
                <a16:creationId xmlns:a16="http://schemas.microsoft.com/office/drawing/2014/main" id="{F027AABD-BB65-3ACF-04EE-8D68CB3A3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7" name="Oval 9">
            <a:extLst>
              <a:ext uri="{FF2B5EF4-FFF2-40B4-BE49-F238E27FC236}">
                <a16:creationId xmlns:a16="http://schemas.microsoft.com/office/drawing/2014/main" id="{5BB28470-2020-8329-DE1D-C9BAC0B56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8" name="Line 10">
            <a:extLst>
              <a:ext uri="{FF2B5EF4-FFF2-40B4-BE49-F238E27FC236}">
                <a16:creationId xmlns:a16="http://schemas.microsoft.com/office/drawing/2014/main" id="{A6CA5090-E0A3-4167-EF64-081B05EA94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9" name="Line 11">
            <a:extLst>
              <a:ext uri="{FF2B5EF4-FFF2-40B4-BE49-F238E27FC236}">
                <a16:creationId xmlns:a16="http://schemas.microsoft.com/office/drawing/2014/main" id="{4D817538-1C41-D802-5E93-24BEC6B7B2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40" name="Rectangle 12">
            <a:extLst>
              <a:ext uri="{FF2B5EF4-FFF2-40B4-BE49-F238E27FC236}">
                <a16:creationId xmlns:a16="http://schemas.microsoft.com/office/drawing/2014/main" id="{C244D6A9-DA5A-54B0-2FE8-6E49C9948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2941" name="Text Box 13">
            <a:extLst>
              <a:ext uri="{FF2B5EF4-FFF2-40B4-BE49-F238E27FC236}">
                <a16:creationId xmlns:a16="http://schemas.microsoft.com/office/drawing/2014/main" id="{C5257683-CCCE-32BA-0D8B-5328C342C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52942" name="Rectangle 14">
            <a:extLst>
              <a:ext uri="{FF2B5EF4-FFF2-40B4-BE49-F238E27FC236}">
                <a16:creationId xmlns:a16="http://schemas.microsoft.com/office/drawing/2014/main" id="{E0DB998D-2E89-8497-D75D-89EB3597F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867400"/>
            <a:ext cx="57150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Becomes a leader if it receives a green token.</a:t>
            </a:r>
          </a:p>
        </p:txBody>
      </p:sp>
      <p:sp>
        <p:nvSpPr>
          <p:cNvPr id="252943" name="Oval 15">
            <a:extLst>
              <a:ext uri="{FF2B5EF4-FFF2-40B4-BE49-F238E27FC236}">
                <a16:creationId xmlns:a16="http://schemas.microsoft.com/office/drawing/2014/main" id="{810D3819-BB35-1023-0F52-E34632AB3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2944" name="Oval 16">
            <a:extLst>
              <a:ext uri="{FF2B5EF4-FFF2-40B4-BE49-F238E27FC236}">
                <a16:creationId xmlns:a16="http://schemas.microsoft.com/office/drawing/2014/main" id="{868A8665-2F4A-34F5-D699-029CC1A17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2945" name="Oval 17">
            <a:extLst>
              <a:ext uri="{FF2B5EF4-FFF2-40B4-BE49-F238E27FC236}">
                <a16:creationId xmlns:a16="http://schemas.microsoft.com/office/drawing/2014/main" id="{88C46270-D1CE-AEB6-348F-D15E7BAC6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34360796-2300-22C5-A7AA-982C486DB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78B950F3-477B-1B51-2C2E-E202A791D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53956" name="Rectangle 4">
            <a:extLst>
              <a:ext uri="{FF2B5EF4-FFF2-40B4-BE49-F238E27FC236}">
                <a16:creationId xmlns:a16="http://schemas.microsoft.com/office/drawing/2014/main" id="{147F0F6B-6526-F833-729D-51ADFB78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57" name="Text Box 5">
            <a:extLst>
              <a:ext uri="{FF2B5EF4-FFF2-40B4-BE49-F238E27FC236}">
                <a16:creationId xmlns:a16="http://schemas.microsoft.com/office/drawing/2014/main" id="{D5A5E2CF-1F21-16CC-C41F-7B7DE2162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3958" name="Text Box 6">
            <a:extLst>
              <a:ext uri="{FF2B5EF4-FFF2-40B4-BE49-F238E27FC236}">
                <a16:creationId xmlns:a16="http://schemas.microsoft.com/office/drawing/2014/main" id="{0E00FD76-1DAC-89AE-2EDF-A0D903001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3959" name="Line 7">
            <a:extLst>
              <a:ext uri="{FF2B5EF4-FFF2-40B4-BE49-F238E27FC236}">
                <a16:creationId xmlns:a16="http://schemas.microsoft.com/office/drawing/2014/main" id="{9DE58734-16C7-2BD5-318C-44837AF0C2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0" name="Oval 8">
            <a:extLst>
              <a:ext uri="{FF2B5EF4-FFF2-40B4-BE49-F238E27FC236}">
                <a16:creationId xmlns:a16="http://schemas.microsoft.com/office/drawing/2014/main" id="{E175B057-43D6-5DEA-B833-09EF598FF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1" name="Oval 9">
            <a:extLst>
              <a:ext uri="{FF2B5EF4-FFF2-40B4-BE49-F238E27FC236}">
                <a16:creationId xmlns:a16="http://schemas.microsoft.com/office/drawing/2014/main" id="{902F6D1C-E2B1-31C3-318E-DA354DF4C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2" name="Line 10">
            <a:extLst>
              <a:ext uri="{FF2B5EF4-FFF2-40B4-BE49-F238E27FC236}">
                <a16:creationId xmlns:a16="http://schemas.microsoft.com/office/drawing/2014/main" id="{255CEDF7-9611-3ECD-5E00-A8DDE2DAC5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3" name="Line 11">
            <a:extLst>
              <a:ext uri="{FF2B5EF4-FFF2-40B4-BE49-F238E27FC236}">
                <a16:creationId xmlns:a16="http://schemas.microsoft.com/office/drawing/2014/main" id="{C474CAE8-56BE-30B7-4AAE-A1727F1CCC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4" name="Rectangle 12">
            <a:extLst>
              <a:ext uri="{FF2B5EF4-FFF2-40B4-BE49-F238E27FC236}">
                <a16:creationId xmlns:a16="http://schemas.microsoft.com/office/drawing/2014/main" id="{946DEC18-D966-7F61-ADFA-8A516E808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3965" name="Text Box 13">
            <a:extLst>
              <a:ext uri="{FF2B5EF4-FFF2-40B4-BE49-F238E27FC236}">
                <a16:creationId xmlns:a16="http://schemas.microsoft.com/office/drawing/2014/main" id="{B2E7994A-5F6B-E8EC-EDA6-582A3A79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53966" name="Rectangle 14">
            <a:extLst>
              <a:ext uri="{FF2B5EF4-FFF2-40B4-BE49-F238E27FC236}">
                <a16:creationId xmlns:a16="http://schemas.microsoft.com/office/drawing/2014/main" id="{D1C61D1F-FC7D-A072-9DDF-D8A1177C2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867400"/>
            <a:ext cx="57150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Becomes a leader if it receives a green token.</a:t>
            </a:r>
          </a:p>
        </p:txBody>
      </p:sp>
      <p:sp>
        <p:nvSpPr>
          <p:cNvPr id="253967" name="Oval 15">
            <a:extLst>
              <a:ext uri="{FF2B5EF4-FFF2-40B4-BE49-F238E27FC236}">
                <a16:creationId xmlns:a16="http://schemas.microsoft.com/office/drawing/2014/main" id="{A6F413FC-F030-4622-E851-24A8DE981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3968" name="Oval 16">
            <a:extLst>
              <a:ext uri="{FF2B5EF4-FFF2-40B4-BE49-F238E27FC236}">
                <a16:creationId xmlns:a16="http://schemas.microsoft.com/office/drawing/2014/main" id="{073F3796-A808-87CF-EEB5-A048847C0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3969" name="Oval 17">
            <a:extLst>
              <a:ext uri="{FF2B5EF4-FFF2-40B4-BE49-F238E27FC236}">
                <a16:creationId xmlns:a16="http://schemas.microsoft.com/office/drawing/2014/main" id="{148C5E30-DEC7-78E9-6BB8-3E39A839D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3970" name="Oval 18">
            <a:extLst>
              <a:ext uri="{FF2B5EF4-FFF2-40B4-BE49-F238E27FC236}">
                <a16:creationId xmlns:a16="http://schemas.microsoft.com/office/drawing/2014/main" id="{663CF313-ECB0-EA62-F319-73D887114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3971" name="Rectangle 19">
            <a:extLst>
              <a:ext uri="{FF2B5EF4-FFF2-40B4-BE49-F238E27FC236}">
                <a16:creationId xmlns:a16="http://schemas.microsoft.com/office/drawing/2014/main" id="{40C34B55-F881-82EF-0506-366A5E794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075" y="37369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3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3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16FB33FC-A4B7-C177-DB1F-96927DC217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Follower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830687BA-295D-CF15-878F-FA919399F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441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Accepts red tokens in order.</a:t>
            </a:r>
          </a:p>
        </p:txBody>
      </p:sp>
      <p:sp>
        <p:nvSpPr>
          <p:cNvPr id="254980" name="Rectangle 4">
            <a:extLst>
              <a:ext uri="{FF2B5EF4-FFF2-40B4-BE49-F238E27FC236}">
                <a16:creationId xmlns:a16="http://schemas.microsoft.com/office/drawing/2014/main" id="{F80C3180-CAC2-DD53-3968-DC6D75A6F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95600"/>
            <a:ext cx="1828800" cy="1981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1" name="Text Box 5">
            <a:extLst>
              <a:ext uri="{FF2B5EF4-FFF2-40B4-BE49-F238E27FC236}">
                <a16:creationId xmlns:a16="http://schemas.microsoft.com/office/drawing/2014/main" id="{0F621C45-52F4-17E6-620D-15F417949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2098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4982" name="Text Box 6">
            <a:extLst>
              <a:ext uri="{FF2B5EF4-FFF2-40B4-BE49-F238E27FC236}">
                <a16:creationId xmlns:a16="http://schemas.microsoft.com/office/drawing/2014/main" id="{CF71FB54-332C-49C9-BF49-B341D811F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2098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4983" name="Line 7">
            <a:extLst>
              <a:ext uri="{FF2B5EF4-FFF2-40B4-BE49-F238E27FC236}">
                <a16:creationId xmlns:a16="http://schemas.microsoft.com/office/drawing/2014/main" id="{22966F9A-3B8B-0D61-2E90-CA2BA36D9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4" name="Oval 8">
            <a:extLst>
              <a:ext uri="{FF2B5EF4-FFF2-40B4-BE49-F238E27FC236}">
                <a16:creationId xmlns:a16="http://schemas.microsoft.com/office/drawing/2014/main" id="{C5D288A7-5647-803E-97ED-2D8121A17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33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5" name="Oval 9">
            <a:extLst>
              <a:ext uri="{FF2B5EF4-FFF2-40B4-BE49-F238E27FC236}">
                <a16:creationId xmlns:a16="http://schemas.microsoft.com/office/drawing/2014/main" id="{7D27A3C4-7AB1-3724-9F82-3E555D44A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267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6" name="Line 10">
            <a:extLst>
              <a:ext uri="{FF2B5EF4-FFF2-40B4-BE49-F238E27FC236}">
                <a16:creationId xmlns:a16="http://schemas.microsoft.com/office/drawing/2014/main" id="{C9D4ABE9-1539-1908-A193-BED6CB5D40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33528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7" name="Line 11">
            <a:extLst>
              <a:ext uri="{FF2B5EF4-FFF2-40B4-BE49-F238E27FC236}">
                <a16:creationId xmlns:a16="http://schemas.microsoft.com/office/drawing/2014/main" id="{21336A30-D194-6FE9-A8E0-505BEB4C85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850" y="4419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8" name="Rectangle 12">
            <a:extLst>
              <a:ext uri="{FF2B5EF4-FFF2-40B4-BE49-F238E27FC236}">
                <a16:creationId xmlns:a16="http://schemas.microsoft.com/office/drawing/2014/main" id="{16776805-9ECD-111B-C33E-3B357ABAF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733800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4989" name="Text Box 13">
            <a:extLst>
              <a:ext uri="{FF2B5EF4-FFF2-40B4-BE49-F238E27FC236}">
                <a16:creationId xmlns:a16="http://schemas.microsoft.com/office/drawing/2014/main" id="{BA71C4D0-FF59-FD34-1D9F-BBCDF7C3D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9900"/>
                </a:solidFill>
              </a:rPr>
              <a:t>two bits of memory</a:t>
            </a:r>
          </a:p>
        </p:txBody>
      </p:sp>
      <p:sp>
        <p:nvSpPr>
          <p:cNvPr id="254990" name="Rectangle 14">
            <a:extLst>
              <a:ext uri="{FF2B5EF4-FFF2-40B4-BE49-F238E27FC236}">
                <a16:creationId xmlns:a16="http://schemas.microsoft.com/office/drawing/2014/main" id="{D4B7B257-A6EA-97B0-FE48-163DF29D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867400"/>
            <a:ext cx="57150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0"/>
              <a:t>Becomes a leader if it receives a green token.</a:t>
            </a:r>
          </a:p>
        </p:txBody>
      </p:sp>
      <p:sp>
        <p:nvSpPr>
          <p:cNvPr id="254991" name="Oval 15">
            <a:extLst>
              <a:ext uri="{FF2B5EF4-FFF2-40B4-BE49-F238E27FC236}">
                <a16:creationId xmlns:a16="http://schemas.microsoft.com/office/drawing/2014/main" id="{0A147F82-EEFD-D1EE-520D-E40C43C8A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4992" name="Oval 16">
            <a:extLst>
              <a:ext uri="{FF2B5EF4-FFF2-40B4-BE49-F238E27FC236}">
                <a16:creationId xmlns:a16="http://schemas.microsoft.com/office/drawing/2014/main" id="{2D37032E-5CEB-ED74-B6E6-95EE69858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4993" name="Oval 17">
            <a:extLst>
              <a:ext uri="{FF2B5EF4-FFF2-40B4-BE49-F238E27FC236}">
                <a16:creationId xmlns:a16="http://schemas.microsoft.com/office/drawing/2014/main" id="{F2C2A331-3F8A-4868-5121-6B150EABD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54994" name="Rectangle 18">
            <a:extLst>
              <a:ext uri="{FF2B5EF4-FFF2-40B4-BE49-F238E27FC236}">
                <a16:creationId xmlns:a16="http://schemas.microsoft.com/office/drawing/2014/main" id="{3299A111-7B8F-62E2-B99B-EDF3F8E35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075" y="373062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54995" name="Oval 19">
            <a:extLst>
              <a:ext uri="{FF2B5EF4-FFF2-40B4-BE49-F238E27FC236}">
                <a16:creationId xmlns:a16="http://schemas.microsoft.com/office/drawing/2014/main" id="{A1B5F1F7-B04E-A31F-9432-BFBB3A70C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191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>
    <p:zoom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95C24551-E720-276B-F0F1-5880D4D8E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B62A583C-F4D8-00D5-A6E3-26913CC62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04" name="Text Box 4">
            <a:extLst>
              <a:ext uri="{FF2B5EF4-FFF2-40B4-BE49-F238E27FC236}">
                <a16:creationId xmlns:a16="http://schemas.microsoft.com/office/drawing/2014/main" id="{928EE0CC-9291-C6F4-AA03-FCF41750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6005" name="Text Box 5">
            <a:extLst>
              <a:ext uri="{FF2B5EF4-FFF2-40B4-BE49-F238E27FC236}">
                <a16:creationId xmlns:a16="http://schemas.microsoft.com/office/drawing/2014/main" id="{FC907700-5280-49CA-8D85-88CAB3397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6006" name="Line 6">
            <a:extLst>
              <a:ext uri="{FF2B5EF4-FFF2-40B4-BE49-F238E27FC236}">
                <a16:creationId xmlns:a16="http://schemas.microsoft.com/office/drawing/2014/main" id="{586B64D8-F444-03B7-CB11-676B3CAA6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07" name="Oval 7">
            <a:extLst>
              <a:ext uri="{FF2B5EF4-FFF2-40B4-BE49-F238E27FC236}">
                <a16:creationId xmlns:a16="http://schemas.microsoft.com/office/drawing/2014/main" id="{9A336A94-658C-85FA-26CA-4BD61D345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08" name="Oval 8">
            <a:extLst>
              <a:ext uri="{FF2B5EF4-FFF2-40B4-BE49-F238E27FC236}">
                <a16:creationId xmlns:a16="http://schemas.microsoft.com/office/drawing/2014/main" id="{8109477D-A6C6-ED7B-A926-A1CD72FFC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09" name="Line 9">
            <a:extLst>
              <a:ext uri="{FF2B5EF4-FFF2-40B4-BE49-F238E27FC236}">
                <a16:creationId xmlns:a16="http://schemas.microsoft.com/office/drawing/2014/main" id="{EF6C2815-E40C-E31C-90C5-E5E256FCE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0" name="Line 10">
            <a:extLst>
              <a:ext uri="{FF2B5EF4-FFF2-40B4-BE49-F238E27FC236}">
                <a16:creationId xmlns:a16="http://schemas.microsoft.com/office/drawing/2014/main" id="{99C8C45E-41ED-AB11-1DDF-49BF2186FB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" name="Line 11">
            <a:extLst>
              <a:ext uri="{FF2B5EF4-FFF2-40B4-BE49-F238E27FC236}">
                <a16:creationId xmlns:a16="http://schemas.microsoft.com/office/drawing/2014/main" id="{E80C1FDE-0FE2-D11A-3B15-306A31AF3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2" name="Oval 12">
            <a:extLst>
              <a:ext uri="{FF2B5EF4-FFF2-40B4-BE49-F238E27FC236}">
                <a16:creationId xmlns:a16="http://schemas.microsoft.com/office/drawing/2014/main" id="{BB7FBD45-0F29-C922-91B5-1DB2D5501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3" name="Oval 13">
            <a:extLst>
              <a:ext uri="{FF2B5EF4-FFF2-40B4-BE49-F238E27FC236}">
                <a16:creationId xmlns:a16="http://schemas.microsoft.com/office/drawing/2014/main" id="{7FD48ECF-0B95-DCC1-0D98-DCDA919F0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4" name="Line 14">
            <a:extLst>
              <a:ext uri="{FF2B5EF4-FFF2-40B4-BE49-F238E27FC236}">
                <a16:creationId xmlns:a16="http://schemas.microsoft.com/office/drawing/2014/main" id="{67862D03-883D-4669-EB4C-DA6B5FB42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5" name="Oval 15">
            <a:extLst>
              <a:ext uri="{FF2B5EF4-FFF2-40B4-BE49-F238E27FC236}">
                <a16:creationId xmlns:a16="http://schemas.microsoft.com/office/drawing/2014/main" id="{62325462-719A-EBCC-37A3-A1C3ABE1A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6" name="Oval 16">
            <a:extLst>
              <a:ext uri="{FF2B5EF4-FFF2-40B4-BE49-F238E27FC236}">
                <a16:creationId xmlns:a16="http://schemas.microsoft.com/office/drawing/2014/main" id="{73FDE31D-8515-4003-0329-31E2E0A3F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17" name="Object 17">
            <a:extLst>
              <a:ext uri="{FF2B5EF4-FFF2-40B4-BE49-F238E27FC236}">
                <a16:creationId xmlns:a16="http://schemas.microsoft.com/office/drawing/2014/main" id="{A87C5F02-01F6-7988-D0E9-6C75A28A1B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18" name="Object 18">
            <a:extLst>
              <a:ext uri="{FF2B5EF4-FFF2-40B4-BE49-F238E27FC236}">
                <a16:creationId xmlns:a16="http://schemas.microsoft.com/office/drawing/2014/main" id="{57209D46-3485-2C93-4E63-20F6D14A93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19" name="Line 19">
            <a:extLst>
              <a:ext uri="{FF2B5EF4-FFF2-40B4-BE49-F238E27FC236}">
                <a16:creationId xmlns:a16="http://schemas.microsoft.com/office/drawing/2014/main" id="{A2672BBA-760C-C387-7A3C-7296503903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20" name="Line 20">
            <a:extLst>
              <a:ext uri="{FF2B5EF4-FFF2-40B4-BE49-F238E27FC236}">
                <a16:creationId xmlns:a16="http://schemas.microsoft.com/office/drawing/2014/main" id="{2A0F1B71-826E-C6C0-4D5C-D41A237B0D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21" name="Rectangle 21">
            <a:extLst>
              <a:ext uri="{FF2B5EF4-FFF2-40B4-BE49-F238E27FC236}">
                <a16:creationId xmlns:a16="http://schemas.microsoft.com/office/drawing/2014/main" id="{8F077BF8-E3F2-685B-F667-D528B580F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56022" name="Rectangle 22">
            <a:extLst>
              <a:ext uri="{FF2B5EF4-FFF2-40B4-BE49-F238E27FC236}">
                <a16:creationId xmlns:a16="http://schemas.microsoft.com/office/drawing/2014/main" id="{EA5EC140-B309-10AC-AEF0-B512F7197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6023" name="Rectangle 23">
            <a:extLst>
              <a:ext uri="{FF2B5EF4-FFF2-40B4-BE49-F238E27FC236}">
                <a16:creationId xmlns:a16="http://schemas.microsoft.com/office/drawing/2014/main" id="{8D6B6361-7EB0-767D-0257-333216F55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6024" name="Text Box 24">
            <a:extLst>
              <a:ext uri="{FF2B5EF4-FFF2-40B4-BE49-F238E27FC236}">
                <a16:creationId xmlns:a16="http://schemas.microsoft.com/office/drawing/2014/main" id="{5078C01A-4D9C-F223-EC55-3CD22DA21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5DA7A3EE-EDA2-2142-298E-1A8BA1F5F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69B70677-7BCD-AC5B-5C1C-10A12FE40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28" name="Text Box 4">
            <a:extLst>
              <a:ext uri="{FF2B5EF4-FFF2-40B4-BE49-F238E27FC236}">
                <a16:creationId xmlns:a16="http://schemas.microsoft.com/office/drawing/2014/main" id="{868D0847-46F7-AF1F-1391-CE60369F2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7029" name="Text Box 5">
            <a:extLst>
              <a:ext uri="{FF2B5EF4-FFF2-40B4-BE49-F238E27FC236}">
                <a16:creationId xmlns:a16="http://schemas.microsoft.com/office/drawing/2014/main" id="{EE571D7F-9563-5A8B-11BA-4F8F8BE97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7030" name="Line 6">
            <a:extLst>
              <a:ext uri="{FF2B5EF4-FFF2-40B4-BE49-F238E27FC236}">
                <a16:creationId xmlns:a16="http://schemas.microsoft.com/office/drawing/2014/main" id="{6EB3049B-B3B8-2170-C619-79D5CF7CE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1" name="Oval 7">
            <a:extLst>
              <a:ext uri="{FF2B5EF4-FFF2-40B4-BE49-F238E27FC236}">
                <a16:creationId xmlns:a16="http://schemas.microsoft.com/office/drawing/2014/main" id="{DEA5769A-8F7E-D32E-FFC6-843D372EC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2" name="Oval 8">
            <a:extLst>
              <a:ext uri="{FF2B5EF4-FFF2-40B4-BE49-F238E27FC236}">
                <a16:creationId xmlns:a16="http://schemas.microsoft.com/office/drawing/2014/main" id="{A27EE420-C608-6DA4-84B6-2030D2961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3" name="Line 9">
            <a:extLst>
              <a:ext uri="{FF2B5EF4-FFF2-40B4-BE49-F238E27FC236}">
                <a16:creationId xmlns:a16="http://schemas.microsoft.com/office/drawing/2014/main" id="{4AFDEA27-A3A9-95C8-B0EB-CD4C3BEEA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4" name="Line 10">
            <a:extLst>
              <a:ext uri="{FF2B5EF4-FFF2-40B4-BE49-F238E27FC236}">
                <a16:creationId xmlns:a16="http://schemas.microsoft.com/office/drawing/2014/main" id="{95B4AD3D-6E6C-BD64-C993-A6A0EEA22E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5" name="Line 11">
            <a:extLst>
              <a:ext uri="{FF2B5EF4-FFF2-40B4-BE49-F238E27FC236}">
                <a16:creationId xmlns:a16="http://schemas.microsoft.com/office/drawing/2014/main" id="{33ABF9DF-28CA-736F-9B19-651335B7C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6" name="Oval 12">
            <a:extLst>
              <a:ext uri="{FF2B5EF4-FFF2-40B4-BE49-F238E27FC236}">
                <a16:creationId xmlns:a16="http://schemas.microsoft.com/office/drawing/2014/main" id="{871CE7AC-B27E-ECCE-C24A-6BEE15589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7" name="Oval 13">
            <a:extLst>
              <a:ext uri="{FF2B5EF4-FFF2-40B4-BE49-F238E27FC236}">
                <a16:creationId xmlns:a16="http://schemas.microsoft.com/office/drawing/2014/main" id="{6BBB0C82-C6C2-E2D7-B2A0-9C1A1FE36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8" name="Line 14">
            <a:extLst>
              <a:ext uri="{FF2B5EF4-FFF2-40B4-BE49-F238E27FC236}">
                <a16:creationId xmlns:a16="http://schemas.microsoft.com/office/drawing/2014/main" id="{FB36F8EE-963F-B201-8E45-D48B461D3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9" name="Oval 15">
            <a:extLst>
              <a:ext uri="{FF2B5EF4-FFF2-40B4-BE49-F238E27FC236}">
                <a16:creationId xmlns:a16="http://schemas.microsoft.com/office/drawing/2014/main" id="{FADBC0D3-778F-1A25-FAFC-25F01F6D0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40" name="Oval 16">
            <a:extLst>
              <a:ext uri="{FF2B5EF4-FFF2-40B4-BE49-F238E27FC236}">
                <a16:creationId xmlns:a16="http://schemas.microsoft.com/office/drawing/2014/main" id="{82FEE04B-C5EB-BCC8-CE5C-BA7820346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7041" name="Object 17">
            <a:extLst>
              <a:ext uri="{FF2B5EF4-FFF2-40B4-BE49-F238E27FC236}">
                <a16:creationId xmlns:a16="http://schemas.microsoft.com/office/drawing/2014/main" id="{F49929DA-D04E-54E0-A493-321E2E297A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02100" imgH="1752600" progId="Equation.3">
                  <p:embed/>
                </p:oleObj>
              </mc:Choice>
              <mc:Fallback>
                <p:oleObj name="Equation" r:id="rId3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7042" name="Object 18">
            <a:extLst>
              <a:ext uri="{FF2B5EF4-FFF2-40B4-BE49-F238E27FC236}">
                <a16:creationId xmlns:a16="http://schemas.microsoft.com/office/drawing/2014/main" id="{7813D13F-F333-9938-91AD-4F9338BE14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02100" imgH="1752600" progId="Equation.3">
                  <p:embed/>
                </p:oleObj>
              </mc:Choice>
              <mc:Fallback>
                <p:oleObj name="Equation" r:id="rId5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7043" name="Line 19">
            <a:extLst>
              <a:ext uri="{FF2B5EF4-FFF2-40B4-BE49-F238E27FC236}">
                <a16:creationId xmlns:a16="http://schemas.microsoft.com/office/drawing/2014/main" id="{DFFBB1BD-E23A-804E-6516-084D943429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44" name="Line 20">
            <a:extLst>
              <a:ext uri="{FF2B5EF4-FFF2-40B4-BE49-F238E27FC236}">
                <a16:creationId xmlns:a16="http://schemas.microsoft.com/office/drawing/2014/main" id="{6B02F9C1-BFDD-767C-D65B-24CE028106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45" name="Rectangle 21">
            <a:extLst>
              <a:ext uri="{FF2B5EF4-FFF2-40B4-BE49-F238E27FC236}">
                <a16:creationId xmlns:a16="http://schemas.microsoft.com/office/drawing/2014/main" id="{3675A07D-06B9-3A0A-2E9E-EEDC8794D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57046" name="Rectangle 22">
            <a:extLst>
              <a:ext uri="{FF2B5EF4-FFF2-40B4-BE49-F238E27FC236}">
                <a16:creationId xmlns:a16="http://schemas.microsoft.com/office/drawing/2014/main" id="{0382A785-F918-E3E9-5418-CFCC56EC8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7047" name="Rectangle 23">
            <a:extLst>
              <a:ext uri="{FF2B5EF4-FFF2-40B4-BE49-F238E27FC236}">
                <a16:creationId xmlns:a16="http://schemas.microsoft.com/office/drawing/2014/main" id="{1C3F0748-8303-ABCE-0F0F-887C48848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7048" name="Text Box 24">
            <a:extLst>
              <a:ext uri="{FF2B5EF4-FFF2-40B4-BE49-F238E27FC236}">
                <a16:creationId xmlns:a16="http://schemas.microsoft.com/office/drawing/2014/main" id="{462F99C0-A1B7-637B-3D35-C030CAE90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57049" name="Oval 25">
            <a:extLst>
              <a:ext uri="{FF2B5EF4-FFF2-40B4-BE49-F238E27FC236}">
                <a16:creationId xmlns:a16="http://schemas.microsoft.com/office/drawing/2014/main" id="{6EF376DF-FF26-FF70-63C2-B073CF73B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152400" cy="152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10A3E745-D2DE-F7CD-9058-9E9CCFA6B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49373156-C702-B947-A884-03B5F4D88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52" name="Text Box 4">
            <a:extLst>
              <a:ext uri="{FF2B5EF4-FFF2-40B4-BE49-F238E27FC236}">
                <a16:creationId xmlns:a16="http://schemas.microsoft.com/office/drawing/2014/main" id="{5215156B-8BBF-2F4A-D117-75D4A64A3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8053" name="Text Box 5">
            <a:extLst>
              <a:ext uri="{FF2B5EF4-FFF2-40B4-BE49-F238E27FC236}">
                <a16:creationId xmlns:a16="http://schemas.microsoft.com/office/drawing/2014/main" id="{D82336DF-E419-61A6-CAB0-499B8614E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8054" name="Line 6">
            <a:extLst>
              <a:ext uri="{FF2B5EF4-FFF2-40B4-BE49-F238E27FC236}">
                <a16:creationId xmlns:a16="http://schemas.microsoft.com/office/drawing/2014/main" id="{8F596EFB-348E-6256-E46A-823D28B79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55" name="Oval 7">
            <a:extLst>
              <a:ext uri="{FF2B5EF4-FFF2-40B4-BE49-F238E27FC236}">
                <a16:creationId xmlns:a16="http://schemas.microsoft.com/office/drawing/2014/main" id="{AD4C3A90-F711-0453-7F63-3CA6FBA43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56" name="Oval 8">
            <a:extLst>
              <a:ext uri="{FF2B5EF4-FFF2-40B4-BE49-F238E27FC236}">
                <a16:creationId xmlns:a16="http://schemas.microsoft.com/office/drawing/2014/main" id="{00E0CE9C-501C-5D69-A5D1-625D40766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57" name="Line 9">
            <a:extLst>
              <a:ext uri="{FF2B5EF4-FFF2-40B4-BE49-F238E27FC236}">
                <a16:creationId xmlns:a16="http://schemas.microsoft.com/office/drawing/2014/main" id="{53D63A8A-B675-A1AD-F104-5C2E22026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58" name="Line 10">
            <a:extLst>
              <a:ext uri="{FF2B5EF4-FFF2-40B4-BE49-F238E27FC236}">
                <a16:creationId xmlns:a16="http://schemas.microsoft.com/office/drawing/2014/main" id="{E0596B27-4170-50BD-6990-95F5AA905A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59" name="Line 11">
            <a:extLst>
              <a:ext uri="{FF2B5EF4-FFF2-40B4-BE49-F238E27FC236}">
                <a16:creationId xmlns:a16="http://schemas.microsoft.com/office/drawing/2014/main" id="{36E2D2FB-A02C-CE30-1EF9-FC8C13516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60" name="Oval 12">
            <a:extLst>
              <a:ext uri="{FF2B5EF4-FFF2-40B4-BE49-F238E27FC236}">
                <a16:creationId xmlns:a16="http://schemas.microsoft.com/office/drawing/2014/main" id="{98851B4E-A468-D35F-8754-375987374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61" name="Oval 13">
            <a:extLst>
              <a:ext uri="{FF2B5EF4-FFF2-40B4-BE49-F238E27FC236}">
                <a16:creationId xmlns:a16="http://schemas.microsoft.com/office/drawing/2014/main" id="{2CA3FE42-F849-41C4-7AEB-6C0A4060D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62" name="Line 14">
            <a:extLst>
              <a:ext uri="{FF2B5EF4-FFF2-40B4-BE49-F238E27FC236}">
                <a16:creationId xmlns:a16="http://schemas.microsoft.com/office/drawing/2014/main" id="{3D83EA25-6707-1381-73BD-4B6E1A124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63" name="Oval 15">
            <a:extLst>
              <a:ext uri="{FF2B5EF4-FFF2-40B4-BE49-F238E27FC236}">
                <a16:creationId xmlns:a16="http://schemas.microsoft.com/office/drawing/2014/main" id="{7853AAAF-26B0-9F46-843D-CAC81CC50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64" name="Oval 16">
            <a:extLst>
              <a:ext uri="{FF2B5EF4-FFF2-40B4-BE49-F238E27FC236}">
                <a16:creationId xmlns:a16="http://schemas.microsoft.com/office/drawing/2014/main" id="{6A6B08A5-9283-8B83-C393-97555C8AC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8065" name="Object 17">
            <a:extLst>
              <a:ext uri="{FF2B5EF4-FFF2-40B4-BE49-F238E27FC236}">
                <a16:creationId xmlns:a16="http://schemas.microsoft.com/office/drawing/2014/main" id="{B5C44C69-652B-2081-ED13-09784D4DDD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6" name="Object 18">
            <a:extLst>
              <a:ext uri="{FF2B5EF4-FFF2-40B4-BE49-F238E27FC236}">
                <a16:creationId xmlns:a16="http://schemas.microsoft.com/office/drawing/2014/main" id="{792D7DB3-713F-4BA3-8C3F-D46F480D26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8067" name="Line 19">
            <a:extLst>
              <a:ext uri="{FF2B5EF4-FFF2-40B4-BE49-F238E27FC236}">
                <a16:creationId xmlns:a16="http://schemas.microsoft.com/office/drawing/2014/main" id="{8E3357BD-2E8A-78C5-F139-1BF7A2B83C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68" name="Line 20">
            <a:extLst>
              <a:ext uri="{FF2B5EF4-FFF2-40B4-BE49-F238E27FC236}">
                <a16:creationId xmlns:a16="http://schemas.microsoft.com/office/drawing/2014/main" id="{CBEC3A34-3152-2C5D-646F-C39DB70F8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69" name="Rectangle 21">
            <a:extLst>
              <a:ext uri="{FF2B5EF4-FFF2-40B4-BE49-F238E27FC236}">
                <a16:creationId xmlns:a16="http://schemas.microsoft.com/office/drawing/2014/main" id="{C4076F3C-B088-B2C0-7A03-782C858A4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58070" name="Rectangle 22">
            <a:extLst>
              <a:ext uri="{FF2B5EF4-FFF2-40B4-BE49-F238E27FC236}">
                <a16:creationId xmlns:a16="http://schemas.microsoft.com/office/drawing/2014/main" id="{557B4F80-5967-52A7-EE75-666771A3A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8071" name="Rectangle 23">
            <a:extLst>
              <a:ext uri="{FF2B5EF4-FFF2-40B4-BE49-F238E27FC236}">
                <a16:creationId xmlns:a16="http://schemas.microsoft.com/office/drawing/2014/main" id="{DE92B833-EF82-B6CC-6EF1-B0F539895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8072" name="Text Box 24">
            <a:extLst>
              <a:ext uri="{FF2B5EF4-FFF2-40B4-BE49-F238E27FC236}">
                <a16:creationId xmlns:a16="http://schemas.microsoft.com/office/drawing/2014/main" id="{A6EA39BA-DDB5-1EF7-22F2-6EE30F41A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58073" name="Oval 25">
            <a:extLst>
              <a:ext uri="{FF2B5EF4-FFF2-40B4-BE49-F238E27FC236}">
                <a16:creationId xmlns:a16="http://schemas.microsoft.com/office/drawing/2014/main" id="{B3A84F63-3698-DEE4-090D-2CCABB3F1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9639E480-030C-CA7F-279B-1D204587F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27B7C620-46EE-C699-4EBC-B5363E5D9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76" name="Text Box 4">
            <a:extLst>
              <a:ext uri="{FF2B5EF4-FFF2-40B4-BE49-F238E27FC236}">
                <a16:creationId xmlns:a16="http://schemas.microsoft.com/office/drawing/2014/main" id="{6DCB754D-F7BE-C5BF-A970-E5423BCBE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59077" name="Text Box 5">
            <a:extLst>
              <a:ext uri="{FF2B5EF4-FFF2-40B4-BE49-F238E27FC236}">
                <a16:creationId xmlns:a16="http://schemas.microsoft.com/office/drawing/2014/main" id="{79F5332B-951C-D580-27BC-7B8DBEFFB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59078" name="Line 6">
            <a:extLst>
              <a:ext uri="{FF2B5EF4-FFF2-40B4-BE49-F238E27FC236}">
                <a16:creationId xmlns:a16="http://schemas.microsoft.com/office/drawing/2014/main" id="{D19FEB1C-D339-EC95-7C25-FAF151FBB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79" name="Oval 7">
            <a:extLst>
              <a:ext uri="{FF2B5EF4-FFF2-40B4-BE49-F238E27FC236}">
                <a16:creationId xmlns:a16="http://schemas.microsoft.com/office/drawing/2014/main" id="{2AF27451-5348-8F12-157B-B2AD44DBF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0" name="Oval 8">
            <a:extLst>
              <a:ext uri="{FF2B5EF4-FFF2-40B4-BE49-F238E27FC236}">
                <a16:creationId xmlns:a16="http://schemas.microsoft.com/office/drawing/2014/main" id="{C159990F-30BC-165B-BB93-B654E9993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1" name="Line 9">
            <a:extLst>
              <a:ext uri="{FF2B5EF4-FFF2-40B4-BE49-F238E27FC236}">
                <a16:creationId xmlns:a16="http://schemas.microsoft.com/office/drawing/2014/main" id="{489130C7-4ECD-2974-F6D5-CD3D2E3AD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2" name="Line 10">
            <a:extLst>
              <a:ext uri="{FF2B5EF4-FFF2-40B4-BE49-F238E27FC236}">
                <a16:creationId xmlns:a16="http://schemas.microsoft.com/office/drawing/2014/main" id="{ABC43CA5-BFD9-59CB-295E-1D2E59CB28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3" name="Line 11">
            <a:extLst>
              <a:ext uri="{FF2B5EF4-FFF2-40B4-BE49-F238E27FC236}">
                <a16:creationId xmlns:a16="http://schemas.microsoft.com/office/drawing/2014/main" id="{118121E0-A151-D159-89A5-9EDC8169C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4" name="Oval 12">
            <a:extLst>
              <a:ext uri="{FF2B5EF4-FFF2-40B4-BE49-F238E27FC236}">
                <a16:creationId xmlns:a16="http://schemas.microsoft.com/office/drawing/2014/main" id="{C5AC05FE-284A-B3BD-F016-99FE59915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5" name="Oval 13">
            <a:extLst>
              <a:ext uri="{FF2B5EF4-FFF2-40B4-BE49-F238E27FC236}">
                <a16:creationId xmlns:a16="http://schemas.microsoft.com/office/drawing/2014/main" id="{1540A7C5-036A-6AB5-2047-2410EA30C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6" name="Line 14">
            <a:extLst>
              <a:ext uri="{FF2B5EF4-FFF2-40B4-BE49-F238E27FC236}">
                <a16:creationId xmlns:a16="http://schemas.microsoft.com/office/drawing/2014/main" id="{CD46EA08-DD6C-1D97-1D2C-5C8EA7E097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7" name="Oval 15">
            <a:extLst>
              <a:ext uri="{FF2B5EF4-FFF2-40B4-BE49-F238E27FC236}">
                <a16:creationId xmlns:a16="http://schemas.microsoft.com/office/drawing/2014/main" id="{CB3F3F33-8AF0-A4B6-3F53-9F4585440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8" name="Oval 16">
            <a:extLst>
              <a:ext uri="{FF2B5EF4-FFF2-40B4-BE49-F238E27FC236}">
                <a16:creationId xmlns:a16="http://schemas.microsoft.com/office/drawing/2014/main" id="{B68DD18C-B591-9348-ABFC-1E067F25A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9089" name="Object 17">
            <a:extLst>
              <a:ext uri="{FF2B5EF4-FFF2-40B4-BE49-F238E27FC236}">
                <a16:creationId xmlns:a16="http://schemas.microsoft.com/office/drawing/2014/main" id="{6FBD53BE-034A-8C3A-EBF7-A11BB97D46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90" name="Object 18">
            <a:extLst>
              <a:ext uri="{FF2B5EF4-FFF2-40B4-BE49-F238E27FC236}">
                <a16:creationId xmlns:a16="http://schemas.microsoft.com/office/drawing/2014/main" id="{C4EB6FE1-78A8-7661-ECF0-8EDB8FAFDB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91" name="Line 19">
            <a:extLst>
              <a:ext uri="{FF2B5EF4-FFF2-40B4-BE49-F238E27FC236}">
                <a16:creationId xmlns:a16="http://schemas.microsoft.com/office/drawing/2014/main" id="{84870A29-7C4A-D24A-9025-9D91D26D8B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92" name="Line 20">
            <a:extLst>
              <a:ext uri="{FF2B5EF4-FFF2-40B4-BE49-F238E27FC236}">
                <a16:creationId xmlns:a16="http://schemas.microsoft.com/office/drawing/2014/main" id="{F429024C-97D3-C595-F8B6-C0BB4E2E9C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93" name="Rectangle 21">
            <a:extLst>
              <a:ext uri="{FF2B5EF4-FFF2-40B4-BE49-F238E27FC236}">
                <a16:creationId xmlns:a16="http://schemas.microsoft.com/office/drawing/2014/main" id="{6A8CE521-E47B-C027-F4AE-543302337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59094" name="Rectangle 22">
            <a:extLst>
              <a:ext uri="{FF2B5EF4-FFF2-40B4-BE49-F238E27FC236}">
                <a16:creationId xmlns:a16="http://schemas.microsoft.com/office/drawing/2014/main" id="{510FC826-92DA-FE8E-62E8-6A36227DD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9095" name="Rectangle 23">
            <a:extLst>
              <a:ext uri="{FF2B5EF4-FFF2-40B4-BE49-F238E27FC236}">
                <a16:creationId xmlns:a16="http://schemas.microsoft.com/office/drawing/2014/main" id="{4948DD76-5BB4-B0FF-FF0E-847BA64C1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9096" name="Text Box 24">
            <a:extLst>
              <a:ext uri="{FF2B5EF4-FFF2-40B4-BE49-F238E27FC236}">
                <a16:creationId xmlns:a16="http://schemas.microsoft.com/office/drawing/2014/main" id="{F31152CC-F847-88FE-3068-2008740A2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59097" name="Oval 25">
            <a:extLst>
              <a:ext uri="{FF2B5EF4-FFF2-40B4-BE49-F238E27FC236}">
                <a16:creationId xmlns:a16="http://schemas.microsoft.com/office/drawing/2014/main" id="{597B5DEB-3BFA-A9B7-0F59-65DD41C6E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EB76E73F-6D74-9A9F-1D62-5EC935581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Networks</a:t>
            </a:r>
          </a:p>
        </p:txBody>
      </p:sp>
      <p:sp>
        <p:nvSpPr>
          <p:cNvPr id="200707" name="Text Box 3">
            <a:extLst>
              <a:ext uri="{FF2B5EF4-FFF2-40B4-BE49-F238E27FC236}">
                <a16:creationId xmlns:a16="http://schemas.microsoft.com/office/drawing/2014/main" id="{D9542F77-6646-9137-B2AB-4D0255BAD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524000"/>
            <a:ext cx="595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0"/>
              <a:t>Data structure for multiprocessor coordination</a:t>
            </a:r>
            <a:endParaRPr lang="en-US" altLang="en-US"/>
          </a:p>
          <a:p>
            <a:r>
              <a:rPr lang="en-US" altLang="en-US" sz="2000">
                <a:solidFill>
                  <a:srgbClr val="009900"/>
                </a:solidFill>
              </a:rPr>
              <a:t>Aspnes, Herlihy &amp; Shavit </a:t>
            </a:r>
            <a:r>
              <a:rPr lang="en-US" altLang="en-US" sz="2000" i="0">
                <a:solidFill>
                  <a:srgbClr val="009900"/>
                </a:solidFill>
              </a:rPr>
              <a:t>(1991)</a:t>
            </a:r>
            <a:endParaRPr lang="en-US" altLang="en-US" i="0"/>
          </a:p>
        </p:txBody>
      </p:sp>
      <p:graphicFrame>
        <p:nvGraphicFramePr>
          <p:cNvPr id="200708" name="Object 4">
            <a:extLst>
              <a:ext uri="{FF2B5EF4-FFF2-40B4-BE49-F238E27FC236}">
                <a16:creationId xmlns:a16="http://schemas.microsoft.com/office/drawing/2014/main" id="{7D555334-38C3-AEF3-18D5-104AB06DAA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7500" y="5705475"/>
          <a:ext cx="20193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21900" imgH="5270500" progId="Equation.3">
                  <p:embed/>
                </p:oleObj>
              </mc:Choice>
              <mc:Fallback>
                <p:oleObj name="Equation" r:id="rId2" imgW="228219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5705475"/>
                        <a:ext cx="20193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09" name="Object 5">
            <a:extLst>
              <a:ext uri="{FF2B5EF4-FFF2-40B4-BE49-F238E27FC236}">
                <a16:creationId xmlns:a16="http://schemas.microsoft.com/office/drawing/2014/main" id="{CD5EEE00-3FCD-8C75-7442-0934E92D68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4232275"/>
          <a:ext cx="9906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96700" imgH="4102100" progId="Equation.3">
                  <p:embed/>
                </p:oleObj>
              </mc:Choice>
              <mc:Fallback>
                <p:oleObj name="Equation" r:id="rId4" imgW="11696700" imgH="4102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32275"/>
                        <a:ext cx="9906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0712" name="Group 8">
            <a:extLst>
              <a:ext uri="{FF2B5EF4-FFF2-40B4-BE49-F238E27FC236}">
                <a16:creationId xmlns:a16="http://schemas.microsoft.com/office/drawing/2014/main" id="{E77A61DF-1FBD-D89E-DDF5-9C9E2DB8C714}"/>
              </a:ext>
            </a:extLst>
          </p:cNvPr>
          <p:cNvGrpSpPr>
            <a:grpSpLocks/>
          </p:cNvGrpSpPr>
          <p:nvPr/>
        </p:nvGrpSpPr>
        <p:grpSpPr bwMode="auto">
          <a:xfrm>
            <a:off x="2287588" y="3352800"/>
            <a:ext cx="3200400" cy="2041525"/>
            <a:chOff x="1441" y="2112"/>
            <a:chExt cx="2016" cy="1286"/>
          </a:xfrm>
        </p:grpSpPr>
        <p:sp>
          <p:nvSpPr>
            <p:cNvPr id="200713" name="Rectangle 9">
              <a:extLst>
                <a:ext uri="{FF2B5EF4-FFF2-40B4-BE49-F238E27FC236}">
                  <a16:creationId xmlns:a16="http://schemas.microsoft.com/office/drawing/2014/main" id="{918676BB-29D0-4B01-CD18-BD85B237A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" y="2112"/>
              <a:ext cx="2016" cy="1286"/>
            </a:xfrm>
            <a:prstGeom prst="rect">
              <a:avLst/>
            </a:prstGeom>
            <a:gradFill rotWithShape="0">
              <a:gsLst>
                <a:gs pos="0">
                  <a:srgbClr val="33CC33">
                    <a:gamma/>
                    <a:tint val="0"/>
                    <a:invGamma/>
                  </a:srgbClr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4" name="Rectangle 10">
              <a:extLst>
                <a:ext uri="{FF2B5EF4-FFF2-40B4-BE49-F238E27FC236}">
                  <a16:creationId xmlns:a16="http://schemas.microsoft.com/office/drawing/2014/main" id="{B1E722A6-7271-8124-A9A0-E758FBEC2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00715" name="Rectangle 11">
              <a:extLst>
                <a:ext uri="{FF2B5EF4-FFF2-40B4-BE49-F238E27FC236}">
                  <a16:creationId xmlns:a16="http://schemas.microsoft.com/office/drawing/2014/main" id="{738BD1D1-69DD-7F8D-F93A-572A74FDD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00716" name="Rectangle 12">
              <a:extLst>
                <a:ext uri="{FF2B5EF4-FFF2-40B4-BE49-F238E27FC236}">
                  <a16:creationId xmlns:a16="http://schemas.microsoft.com/office/drawing/2014/main" id="{180B0A0F-EAE2-481B-3E96-B5A15BD1C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00717" name="Rectangle 13">
              <a:extLst>
                <a:ext uri="{FF2B5EF4-FFF2-40B4-BE49-F238E27FC236}">
                  <a16:creationId xmlns:a16="http://schemas.microsoft.com/office/drawing/2014/main" id="{A38E7839-DBD2-080F-7B11-D923BEE5E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00718" name="Rectangle 14">
              <a:extLst>
                <a:ext uri="{FF2B5EF4-FFF2-40B4-BE49-F238E27FC236}">
                  <a16:creationId xmlns:a16="http://schemas.microsoft.com/office/drawing/2014/main" id="{AFE0CB85-DAC1-7667-7B96-4957BC259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  <p:sp>
          <p:nvSpPr>
            <p:cNvPr id="200719" name="Rectangle 15">
              <a:extLst>
                <a:ext uri="{FF2B5EF4-FFF2-40B4-BE49-F238E27FC236}">
                  <a16:creationId xmlns:a16="http://schemas.microsoft.com/office/drawing/2014/main" id="{094E52D0-8B90-6A84-D97B-462C230C2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0161" dir="4293903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0</a:t>
              </a:r>
            </a:p>
          </p:txBody>
        </p:sp>
      </p:grpSp>
      <p:sp>
        <p:nvSpPr>
          <p:cNvPr id="200720" name="Line 16">
            <a:extLst>
              <a:ext uri="{FF2B5EF4-FFF2-40B4-BE49-F238E27FC236}">
                <a16:creationId xmlns:a16="http://schemas.microsoft.com/office/drawing/2014/main" id="{12BBB7BF-0677-8EEC-F504-B2A5D4982A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9913" y="4800600"/>
            <a:ext cx="904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21" name="Rectangle 17">
            <a:extLst>
              <a:ext uri="{FF2B5EF4-FFF2-40B4-BE49-F238E27FC236}">
                <a16:creationId xmlns:a16="http://schemas.microsoft.com/office/drawing/2014/main" id="{87DE825C-E7EB-5A77-2B41-35474D482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200722" name="Rectangle 18">
            <a:extLst>
              <a:ext uri="{FF2B5EF4-FFF2-40B4-BE49-F238E27FC236}">
                <a16:creationId xmlns:a16="http://schemas.microsoft.com/office/drawing/2014/main" id="{76883F69-9BC4-3ADA-185B-798558162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grpSp>
        <p:nvGrpSpPr>
          <p:cNvPr id="200723" name="Group 19">
            <a:extLst>
              <a:ext uri="{FF2B5EF4-FFF2-40B4-BE49-F238E27FC236}">
                <a16:creationId xmlns:a16="http://schemas.microsoft.com/office/drawing/2014/main" id="{CA444AAC-39E6-827D-97B4-793E9AB9B8DB}"/>
              </a:ext>
            </a:extLst>
          </p:cNvPr>
          <p:cNvGrpSpPr>
            <a:grpSpLocks/>
          </p:cNvGrpSpPr>
          <p:nvPr/>
        </p:nvGrpSpPr>
        <p:grpSpPr bwMode="auto">
          <a:xfrm>
            <a:off x="2744788" y="4191000"/>
            <a:ext cx="914400" cy="838200"/>
            <a:chOff x="2160" y="2640"/>
            <a:chExt cx="576" cy="528"/>
          </a:xfrm>
        </p:grpSpPr>
        <p:sp>
          <p:nvSpPr>
            <p:cNvPr id="200724" name="Line 20">
              <a:extLst>
                <a:ext uri="{FF2B5EF4-FFF2-40B4-BE49-F238E27FC236}">
                  <a16:creationId xmlns:a16="http://schemas.microsoft.com/office/drawing/2014/main" id="{F76BB933-7E33-DB5B-209E-CB44B67BA0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2640"/>
              <a:ext cx="2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25" name="Rectangle 21">
              <a:extLst>
                <a:ext uri="{FF2B5EF4-FFF2-40B4-BE49-F238E27FC236}">
                  <a16:creationId xmlns:a16="http://schemas.microsoft.com/office/drawing/2014/main" id="{91F6505F-CD67-D1DB-3DF0-B049164D7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880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sp>
        <p:nvSpPr>
          <p:cNvPr id="200726" name="Rectangle 22">
            <a:extLst>
              <a:ext uri="{FF2B5EF4-FFF2-40B4-BE49-F238E27FC236}">
                <a16:creationId xmlns:a16="http://schemas.microsoft.com/office/drawing/2014/main" id="{0E4A3CD4-D929-53D8-1C57-3F4272A4C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200727" name="Rectangle 23">
            <a:extLst>
              <a:ext uri="{FF2B5EF4-FFF2-40B4-BE49-F238E27FC236}">
                <a16:creationId xmlns:a16="http://schemas.microsoft.com/office/drawing/2014/main" id="{06266084-E395-41AE-302C-EC90C0867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200728" name="Rectangle 24">
            <a:extLst>
              <a:ext uri="{FF2B5EF4-FFF2-40B4-BE49-F238E27FC236}">
                <a16:creationId xmlns:a16="http://schemas.microsoft.com/office/drawing/2014/main" id="{E45C6F3F-DB36-A6C3-4E8A-D7E29950A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200729" name="Rectangle 25">
            <a:extLst>
              <a:ext uri="{FF2B5EF4-FFF2-40B4-BE49-F238E27FC236}">
                <a16:creationId xmlns:a16="http://schemas.microsoft.com/office/drawing/2014/main" id="{7D574F13-B853-6D9E-626E-FA0DCE7FB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200730" name="Line 26">
            <a:extLst>
              <a:ext uri="{FF2B5EF4-FFF2-40B4-BE49-F238E27FC236}">
                <a16:creationId xmlns:a16="http://schemas.microsoft.com/office/drawing/2014/main" id="{C2CC7ECF-5940-4900-FBF6-70806BED6F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88" y="3962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31" name="Rectangle 27">
            <a:extLst>
              <a:ext uri="{FF2B5EF4-FFF2-40B4-BE49-F238E27FC236}">
                <a16:creationId xmlns:a16="http://schemas.microsoft.com/office/drawing/2014/main" id="{726A0857-FE14-A2E1-05BD-5432C9566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37338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1</a:t>
            </a:r>
          </a:p>
        </p:txBody>
      </p:sp>
      <p:grpSp>
        <p:nvGrpSpPr>
          <p:cNvPr id="200732" name="Group 28">
            <a:extLst>
              <a:ext uri="{FF2B5EF4-FFF2-40B4-BE49-F238E27FC236}">
                <a16:creationId xmlns:a16="http://schemas.microsoft.com/office/drawing/2014/main" id="{542D57FF-6181-D0C0-CFA4-3FD71EEBDE33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3733800"/>
            <a:ext cx="914400" cy="457200"/>
            <a:chOff x="2736" y="2352"/>
            <a:chExt cx="576" cy="288"/>
          </a:xfrm>
        </p:grpSpPr>
        <p:sp>
          <p:nvSpPr>
            <p:cNvPr id="200733" name="Rectangle 29">
              <a:extLst>
                <a:ext uri="{FF2B5EF4-FFF2-40B4-BE49-F238E27FC236}">
                  <a16:creationId xmlns:a16="http://schemas.microsoft.com/office/drawing/2014/main" id="{E63C12C6-E273-1BD8-F21C-7F56B93A6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200734" name="Line 30">
              <a:extLst>
                <a:ext uri="{FF2B5EF4-FFF2-40B4-BE49-F238E27FC236}">
                  <a16:creationId xmlns:a16="http://schemas.microsoft.com/office/drawing/2014/main" id="{714FCC03-6DEE-B86E-271E-FBA73E47EF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9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35" name="Line 31">
            <a:extLst>
              <a:ext uri="{FF2B5EF4-FFF2-40B4-BE49-F238E27FC236}">
                <a16:creationId xmlns:a16="http://schemas.microsoft.com/office/drawing/2014/main" id="{F995D413-FA18-9735-291E-3DB5FD2AE1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1500" y="3963988"/>
            <a:ext cx="90487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736" name="Group 32">
            <a:extLst>
              <a:ext uri="{FF2B5EF4-FFF2-40B4-BE49-F238E27FC236}">
                <a16:creationId xmlns:a16="http://schemas.microsoft.com/office/drawing/2014/main" id="{BB93DB14-FED5-0834-2A24-59771FB5104E}"/>
              </a:ext>
            </a:extLst>
          </p:cNvPr>
          <p:cNvGrpSpPr>
            <a:grpSpLocks/>
          </p:cNvGrpSpPr>
          <p:nvPr/>
        </p:nvGrpSpPr>
        <p:grpSpPr bwMode="auto">
          <a:xfrm>
            <a:off x="2744788" y="3733800"/>
            <a:ext cx="914400" cy="457200"/>
            <a:chOff x="2160" y="2352"/>
            <a:chExt cx="576" cy="288"/>
          </a:xfrm>
        </p:grpSpPr>
        <p:sp>
          <p:nvSpPr>
            <p:cNvPr id="200737" name="Rectangle 33">
              <a:extLst>
                <a:ext uri="{FF2B5EF4-FFF2-40B4-BE49-F238E27FC236}">
                  <a16:creationId xmlns:a16="http://schemas.microsoft.com/office/drawing/2014/main" id="{7211AF43-A4F8-53A2-A583-96D1125AE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  <p:sp>
          <p:nvSpPr>
            <p:cNvPr id="200738" name="Line 34">
              <a:extLst>
                <a:ext uri="{FF2B5EF4-FFF2-40B4-BE49-F238E27FC236}">
                  <a16:creationId xmlns:a16="http://schemas.microsoft.com/office/drawing/2014/main" id="{7839CB71-162A-FD5E-9035-6FDB9736F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496"/>
              <a:ext cx="28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0739" name="Group 35">
            <a:extLst>
              <a:ext uri="{FF2B5EF4-FFF2-40B4-BE49-F238E27FC236}">
                <a16:creationId xmlns:a16="http://schemas.microsoft.com/office/drawing/2014/main" id="{6ADC6B2D-BD8C-5C79-FDAC-80F2C282E903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3733800"/>
            <a:ext cx="914400" cy="838200"/>
            <a:chOff x="2736" y="2352"/>
            <a:chExt cx="576" cy="528"/>
          </a:xfrm>
        </p:grpSpPr>
        <p:sp>
          <p:nvSpPr>
            <p:cNvPr id="200740" name="Line 36">
              <a:extLst>
                <a:ext uri="{FF2B5EF4-FFF2-40B4-BE49-F238E27FC236}">
                  <a16:creationId xmlns:a16="http://schemas.microsoft.com/office/drawing/2014/main" id="{F5063305-3AA2-2D3B-E0BA-DB8EFBD73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96"/>
              <a:ext cx="288" cy="3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41" name="Rectangle 37">
              <a:extLst>
                <a:ext uri="{FF2B5EF4-FFF2-40B4-BE49-F238E27FC236}">
                  <a16:creationId xmlns:a16="http://schemas.microsoft.com/office/drawing/2014/main" id="{A55A4B78-04A6-F5E1-0D66-DE6A5BF8C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52"/>
              <a:ext cx="288" cy="28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0"/>
                <a:t>1</a:t>
              </a:r>
            </a:p>
          </p:txBody>
        </p:sp>
      </p:grpSp>
      <p:sp>
        <p:nvSpPr>
          <p:cNvPr id="200742" name="Line 38">
            <a:extLst>
              <a:ext uri="{FF2B5EF4-FFF2-40B4-BE49-F238E27FC236}">
                <a16:creationId xmlns:a16="http://schemas.microsoft.com/office/drawing/2014/main" id="{95FBCDD2-1DD3-C99F-C119-C02C141EE4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88" y="4800600"/>
            <a:ext cx="9906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43" name="Rectangle 39">
            <a:extLst>
              <a:ext uri="{FF2B5EF4-FFF2-40B4-BE49-F238E27FC236}">
                <a16:creationId xmlns:a16="http://schemas.microsoft.com/office/drawing/2014/main" id="{2A38825E-3293-1630-8855-83EB7FB2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572000"/>
            <a:ext cx="457200" cy="4572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0"/>
              <a:t>1</a:t>
            </a:r>
          </a:p>
        </p:txBody>
      </p:sp>
      <p:sp>
        <p:nvSpPr>
          <p:cNvPr id="200744" name="Rectangle 40">
            <a:extLst>
              <a:ext uri="{FF2B5EF4-FFF2-40B4-BE49-F238E27FC236}">
                <a16:creationId xmlns:a16="http://schemas.microsoft.com/office/drawing/2014/main" id="{1067378C-F481-A05E-741A-5CF226912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191000"/>
            <a:ext cx="259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i="0"/>
              <a:t>low contention</a:t>
            </a:r>
          </a:p>
        </p:txBody>
      </p:sp>
      <p:sp>
        <p:nvSpPr>
          <p:cNvPr id="200745" name="Text Box 41">
            <a:extLst>
              <a:ext uri="{FF2B5EF4-FFF2-40B4-BE49-F238E27FC236}">
                <a16:creationId xmlns:a16="http://schemas.microsoft.com/office/drawing/2014/main" id="{D7A63CBA-2D62-231D-E13E-D8D40019D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7338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>
                <a:solidFill>
                  <a:schemeClr val="tx2"/>
                </a:solidFill>
              </a:rPr>
              <a:t>Advantages:</a:t>
            </a:r>
            <a:endParaRPr lang="en-US" altLang="en-US" i="0"/>
          </a:p>
        </p:txBody>
      </p:sp>
      <p:sp>
        <p:nvSpPr>
          <p:cNvPr id="200746" name="Rectangle 42">
            <a:extLst>
              <a:ext uri="{FF2B5EF4-FFF2-40B4-BE49-F238E27FC236}">
                <a16:creationId xmlns:a16="http://schemas.microsoft.com/office/drawing/2014/main" id="{F413E62A-0A92-93C9-A7D4-ADD923691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572000"/>
            <a:ext cx="259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i="0"/>
              <a:t>high throughput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52FE1081-19B3-CD07-80DF-A4F431D27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2B9BFE2E-0C41-F9B3-02E3-E2724696A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38548CC9-58A0-6C9A-53E4-62331BB96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0101" name="Text Box 5">
            <a:extLst>
              <a:ext uri="{FF2B5EF4-FFF2-40B4-BE49-F238E27FC236}">
                <a16:creationId xmlns:a16="http://schemas.microsoft.com/office/drawing/2014/main" id="{E080422E-76E9-6DB6-55DB-F1CD2BFFF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0102" name="Line 6">
            <a:extLst>
              <a:ext uri="{FF2B5EF4-FFF2-40B4-BE49-F238E27FC236}">
                <a16:creationId xmlns:a16="http://schemas.microsoft.com/office/drawing/2014/main" id="{99B0ECB7-CC6A-FF42-F686-1EF8921B7B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3" name="Oval 7">
            <a:extLst>
              <a:ext uri="{FF2B5EF4-FFF2-40B4-BE49-F238E27FC236}">
                <a16:creationId xmlns:a16="http://schemas.microsoft.com/office/drawing/2014/main" id="{33444E1A-CDCF-7C0F-4F34-84A32006B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4" name="Oval 8">
            <a:extLst>
              <a:ext uri="{FF2B5EF4-FFF2-40B4-BE49-F238E27FC236}">
                <a16:creationId xmlns:a16="http://schemas.microsoft.com/office/drawing/2014/main" id="{D28E74F4-FECA-0D90-F1D0-56CBB5B56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5" name="Line 9">
            <a:extLst>
              <a:ext uri="{FF2B5EF4-FFF2-40B4-BE49-F238E27FC236}">
                <a16:creationId xmlns:a16="http://schemas.microsoft.com/office/drawing/2014/main" id="{0D76E14A-0A45-9C50-1B57-F03F1DB92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6" name="Line 10">
            <a:extLst>
              <a:ext uri="{FF2B5EF4-FFF2-40B4-BE49-F238E27FC236}">
                <a16:creationId xmlns:a16="http://schemas.microsoft.com/office/drawing/2014/main" id="{4A5B86CF-9A52-77CC-33C9-DF4189FA92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7" name="Line 11">
            <a:extLst>
              <a:ext uri="{FF2B5EF4-FFF2-40B4-BE49-F238E27FC236}">
                <a16:creationId xmlns:a16="http://schemas.microsoft.com/office/drawing/2014/main" id="{58628E52-07F9-16AA-B50C-DD5713782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8" name="Oval 12">
            <a:extLst>
              <a:ext uri="{FF2B5EF4-FFF2-40B4-BE49-F238E27FC236}">
                <a16:creationId xmlns:a16="http://schemas.microsoft.com/office/drawing/2014/main" id="{81D7D1B0-4B22-5769-92F3-31EE24593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9" name="Oval 13">
            <a:extLst>
              <a:ext uri="{FF2B5EF4-FFF2-40B4-BE49-F238E27FC236}">
                <a16:creationId xmlns:a16="http://schemas.microsoft.com/office/drawing/2014/main" id="{74981385-FE1A-C4DB-FE96-1D4C68740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10" name="Line 14">
            <a:extLst>
              <a:ext uri="{FF2B5EF4-FFF2-40B4-BE49-F238E27FC236}">
                <a16:creationId xmlns:a16="http://schemas.microsoft.com/office/drawing/2014/main" id="{68F5872B-39A0-1176-4831-524F4B900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11" name="Oval 15">
            <a:extLst>
              <a:ext uri="{FF2B5EF4-FFF2-40B4-BE49-F238E27FC236}">
                <a16:creationId xmlns:a16="http://schemas.microsoft.com/office/drawing/2014/main" id="{55E864A6-951A-1DB8-B1FF-C5B4E4F28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12" name="Oval 16">
            <a:extLst>
              <a:ext uri="{FF2B5EF4-FFF2-40B4-BE49-F238E27FC236}">
                <a16:creationId xmlns:a16="http://schemas.microsoft.com/office/drawing/2014/main" id="{7652B4B8-35AA-F9DD-D247-1E996FE1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0113" name="Object 17">
            <a:extLst>
              <a:ext uri="{FF2B5EF4-FFF2-40B4-BE49-F238E27FC236}">
                <a16:creationId xmlns:a16="http://schemas.microsoft.com/office/drawing/2014/main" id="{B70C1C33-5713-FA0C-CAEC-24FEC12227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114" name="Object 18">
            <a:extLst>
              <a:ext uri="{FF2B5EF4-FFF2-40B4-BE49-F238E27FC236}">
                <a16:creationId xmlns:a16="http://schemas.microsoft.com/office/drawing/2014/main" id="{C99F407E-4FD3-F72A-CE81-771B8B1357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0115" name="Line 19">
            <a:extLst>
              <a:ext uri="{FF2B5EF4-FFF2-40B4-BE49-F238E27FC236}">
                <a16:creationId xmlns:a16="http://schemas.microsoft.com/office/drawing/2014/main" id="{D4D0169F-F3D9-D6EF-6806-CB0D643770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16" name="Line 20">
            <a:extLst>
              <a:ext uri="{FF2B5EF4-FFF2-40B4-BE49-F238E27FC236}">
                <a16:creationId xmlns:a16="http://schemas.microsoft.com/office/drawing/2014/main" id="{2BFA62AF-C32F-A261-B2A0-C85B473F91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17" name="Rectangle 21">
            <a:extLst>
              <a:ext uri="{FF2B5EF4-FFF2-40B4-BE49-F238E27FC236}">
                <a16:creationId xmlns:a16="http://schemas.microsoft.com/office/drawing/2014/main" id="{3365801C-900A-088B-B960-167CF83B0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60118" name="Rectangle 22">
            <a:extLst>
              <a:ext uri="{FF2B5EF4-FFF2-40B4-BE49-F238E27FC236}">
                <a16:creationId xmlns:a16="http://schemas.microsoft.com/office/drawing/2014/main" id="{AA4DD3A2-8DD9-11D0-6B14-71FC5A2BA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0119" name="Rectangle 23">
            <a:extLst>
              <a:ext uri="{FF2B5EF4-FFF2-40B4-BE49-F238E27FC236}">
                <a16:creationId xmlns:a16="http://schemas.microsoft.com/office/drawing/2014/main" id="{3CA04389-7F77-64FA-F65D-7A85C60DA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0120" name="Text Box 24">
            <a:extLst>
              <a:ext uri="{FF2B5EF4-FFF2-40B4-BE49-F238E27FC236}">
                <a16:creationId xmlns:a16="http://schemas.microsoft.com/office/drawing/2014/main" id="{C8D04D8C-5E78-2521-9423-BBE6177F5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0121" name="Oval 25">
            <a:extLst>
              <a:ext uri="{FF2B5EF4-FFF2-40B4-BE49-F238E27FC236}">
                <a16:creationId xmlns:a16="http://schemas.microsoft.com/office/drawing/2014/main" id="{61A7719D-2409-3B7E-DDD7-61337D4AF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>
            <a:extLst>
              <a:ext uri="{FF2B5EF4-FFF2-40B4-BE49-F238E27FC236}">
                <a16:creationId xmlns:a16="http://schemas.microsoft.com/office/drawing/2014/main" id="{C1B782D3-27F0-9010-C473-CBD1D8E9A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DC697B6D-47C3-FAF3-7D64-06A5268AA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24" name="Text Box 4">
            <a:extLst>
              <a:ext uri="{FF2B5EF4-FFF2-40B4-BE49-F238E27FC236}">
                <a16:creationId xmlns:a16="http://schemas.microsoft.com/office/drawing/2014/main" id="{EDA63ABB-C5BA-A550-1DB0-89AA0258C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1125" name="Text Box 5">
            <a:extLst>
              <a:ext uri="{FF2B5EF4-FFF2-40B4-BE49-F238E27FC236}">
                <a16:creationId xmlns:a16="http://schemas.microsoft.com/office/drawing/2014/main" id="{62202C8E-2F6C-B5D4-F7BD-DA5CCBD38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1126" name="Line 6">
            <a:extLst>
              <a:ext uri="{FF2B5EF4-FFF2-40B4-BE49-F238E27FC236}">
                <a16:creationId xmlns:a16="http://schemas.microsoft.com/office/drawing/2014/main" id="{B0D3C891-8C78-ABA2-F0F9-674A5C9B6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27" name="Oval 7">
            <a:extLst>
              <a:ext uri="{FF2B5EF4-FFF2-40B4-BE49-F238E27FC236}">
                <a16:creationId xmlns:a16="http://schemas.microsoft.com/office/drawing/2014/main" id="{91AFC37F-A800-A073-D0AD-D99AFEC10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28" name="Oval 8">
            <a:extLst>
              <a:ext uri="{FF2B5EF4-FFF2-40B4-BE49-F238E27FC236}">
                <a16:creationId xmlns:a16="http://schemas.microsoft.com/office/drawing/2014/main" id="{21569EBB-0F0D-8936-E0B2-EE38E6697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29" name="Line 9">
            <a:extLst>
              <a:ext uri="{FF2B5EF4-FFF2-40B4-BE49-F238E27FC236}">
                <a16:creationId xmlns:a16="http://schemas.microsoft.com/office/drawing/2014/main" id="{428FB697-7456-6C39-0D7E-9B096CBCE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30" name="Line 10">
            <a:extLst>
              <a:ext uri="{FF2B5EF4-FFF2-40B4-BE49-F238E27FC236}">
                <a16:creationId xmlns:a16="http://schemas.microsoft.com/office/drawing/2014/main" id="{2D8A7BDD-AFF3-0A46-7DFF-E600BEDD30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31" name="Line 11">
            <a:extLst>
              <a:ext uri="{FF2B5EF4-FFF2-40B4-BE49-F238E27FC236}">
                <a16:creationId xmlns:a16="http://schemas.microsoft.com/office/drawing/2014/main" id="{2235D3C9-1BC4-14D7-9867-34F7110BB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32" name="Oval 12">
            <a:extLst>
              <a:ext uri="{FF2B5EF4-FFF2-40B4-BE49-F238E27FC236}">
                <a16:creationId xmlns:a16="http://schemas.microsoft.com/office/drawing/2014/main" id="{60C15DE6-EB97-2DBE-550D-E9ACF8227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33" name="Oval 13">
            <a:extLst>
              <a:ext uri="{FF2B5EF4-FFF2-40B4-BE49-F238E27FC236}">
                <a16:creationId xmlns:a16="http://schemas.microsoft.com/office/drawing/2014/main" id="{9DDCC0D9-94B4-BF29-5B36-7D49BBC02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34" name="Line 14">
            <a:extLst>
              <a:ext uri="{FF2B5EF4-FFF2-40B4-BE49-F238E27FC236}">
                <a16:creationId xmlns:a16="http://schemas.microsoft.com/office/drawing/2014/main" id="{750E6A62-41AB-59BE-F917-F7C8FF624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35" name="Oval 15">
            <a:extLst>
              <a:ext uri="{FF2B5EF4-FFF2-40B4-BE49-F238E27FC236}">
                <a16:creationId xmlns:a16="http://schemas.microsoft.com/office/drawing/2014/main" id="{59B54A12-FB35-621A-447F-A2EAF0580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36" name="Oval 16">
            <a:extLst>
              <a:ext uri="{FF2B5EF4-FFF2-40B4-BE49-F238E27FC236}">
                <a16:creationId xmlns:a16="http://schemas.microsoft.com/office/drawing/2014/main" id="{56969B2D-5BFC-011E-F1D7-7EE3CB048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1137" name="Object 17">
            <a:extLst>
              <a:ext uri="{FF2B5EF4-FFF2-40B4-BE49-F238E27FC236}">
                <a16:creationId xmlns:a16="http://schemas.microsoft.com/office/drawing/2014/main" id="{78430622-3082-CD19-DBC9-0D37977B36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02100" imgH="1752600" progId="Equation.3">
                  <p:embed/>
                </p:oleObj>
              </mc:Choice>
              <mc:Fallback>
                <p:oleObj name="Equation" r:id="rId3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38" name="Object 18">
            <a:extLst>
              <a:ext uri="{FF2B5EF4-FFF2-40B4-BE49-F238E27FC236}">
                <a16:creationId xmlns:a16="http://schemas.microsoft.com/office/drawing/2014/main" id="{7FBEB910-608B-56EA-A984-1B81AA49AF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02100" imgH="1752600" progId="Equation.3">
                  <p:embed/>
                </p:oleObj>
              </mc:Choice>
              <mc:Fallback>
                <p:oleObj name="Equation" r:id="rId5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39" name="Line 19">
            <a:extLst>
              <a:ext uri="{FF2B5EF4-FFF2-40B4-BE49-F238E27FC236}">
                <a16:creationId xmlns:a16="http://schemas.microsoft.com/office/drawing/2014/main" id="{922276DA-ED5A-A8D2-5F8D-DFCA7B4D70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40" name="Line 20">
            <a:extLst>
              <a:ext uri="{FF2B5EF4-FFF2-40B4-BE49-F238E27FC236}">
                <a16:creationId xmlns:a16="http://schemas.microsoft.com/office/drawing/2014/main" id="{31F2F0D1-0021-3B04-1769-81BA6593CA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41" name="Rectangle 21">
            <a:extLst>
              <a:ext uri="{FF2B5EF4-FFF2-40B4-BE49-F238E27FC236}">
                <a16:creationId xmlns:a16="http://schemas.microsoft.com/office/drawing/2014/main" id="{DADE6CA1-7F25-AD09-FBFE-D97AC1C41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61142" name="Rectangle 22">
            <a:extLst>
              <a:ext uri="{FF2B5EF4-FFF2-40B4-BE49-F238E27FC236}">
                <a16:creationId xmlns:a16="http://schemas.microsoft.com/office/drawing/2014/main" id="{3B972234-B0D8-87BF-110A-10164F321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1143" name="Rectangle 23">
            <a:extLst>
              <a:ext uri="{FF2B5EF4-FFF2-40B4-BE49-F238E27FC236}">
                <a16:creationId xmlns:a16="http://schemas.microsoft.com/office/drawing/2014/main" id="{088D375E-8672-7F54-380B-587884DD4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1144" name="Text Box 24">
            <a:extLst>
              <a:ext uri="{FF2B5EF4-FFF2-40B4-BE49-F238E27FC236}">
                <a16:creationId xmlns:a16="http://schemas.microsoft.com/office/drawing/2014/main" id="{9081E732-D166-37FE-D522-BDD9ADA6D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1145" name="Oval 25">
            <a:extLst>
              <a:ext uri="{FF2B5EF4-FFF2-40B4-BE49-F238E27FC236}">
                <a16:creationId xmlns:a16="http://schemas.microsoft.com/office/drawing/2014/main" id="{EE53552F-B678-0999-F78F-F20EA9492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1146" name="Oval 26">
            <a:extLst>
              <a:ext uri="{FF2B5EF4-FFF2-40B4-BE49-F238E27FC236}">
                <a16:creationId xmlns:a16="http://schemas.microsoft.com/office/drawing/2014/main" id="{7F8CF45C-2E6A-CC3C-4EC8-D602F8403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ECE6A7D9-5D2D-F0B0-65F6-57C2CE2B6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B8E9F61B-9F22-3CE7-5EE4-24F17712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48" name="Text Box 4">
            <a:extLst>
              <a:ext uri="{FF2B5EF4-FFF2-40B4-BE49-F238E27FC236}">
                <a16:creationId xmlns:a16="http://schemas.microsoft.com/office/drawing/2014/main" id="{E7C6860B-BEF5-7AA1-7A5A-87BDB699F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2149" name="Text Box 5">
            <a:extLst>
              <a:ext uri="{FF2B5EF4-FFF2-40B4-BE49-F238E27FC236}">
                <a16:creationId xmlns:a16="http://schemas.microsoft.com/office/drawing/2014/main" id="{C9C1343E-23A5-6EE1-BEFD-32FDC0640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2150" name="Line 6">
            <a:extLst>
              <a:ext uri="{FF2B5EF4-FFF2-40B4-BE49-F238E27FC236}">
                <a16:creationId xmlns:a16="http://schemas.microsoft.com/office/drawing/2014/main" id="{25102ACE-543D-5BC8-5857-22ACA71E24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1" name="Oval 7">
            <a:extLst>
              <a:ext uri="{FF2B5EF4-FFF2-40B4-BE49-F238E27FC236}">
                <a16:creationId xmlns:a16="http://schemas.microsoft.com/office/drawing/2014/main" id="{28C1C5EE-D117-EDD3-EAED-E4980D7F4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2" name="Oval 8">
            <a:extLst>
              <a:ext uri="{FF2B5EF4-FFF2-40B4-BE49-F238E27FC236}">
                <a16:creationId xmlns:a16="http://schemas.microsoft.com/office/drawing/2014/main" id="{7AC93928-827B-2996-0B93-9EC3E76FA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3" name="Line 9">
            <a:extLst>
              <a:ext uri="{FF2B5EF4-FFF2-40B4-BE49-F238E27FC236}">
                <a16:creationId xmlns:a16="http://schemas.microsoft.com/office/drawing/2014/main" id="{6251A63D-D9C4-84AD-15EA-E750D252B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4" name="Line 10">
            <a:extLst>
              <a:ext uri="{FF2B5EF4-FFF2-40B4-BE49-F238E27FC236}">
                <a16:creationId xmlns:a16="http://schemas.microsoft.com/office/drawing/2014/main" id="{6782E14E-78B7-8BF1-C3C1-3E79AD7B3A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5" name="Line 11">
            <a:extLst>
              <a:ext uri="{FF2B5EF4-FFF2-40B4-BE49-F238E27FC236}">
                <a16:creationId xmlns:a16="http://schemas.microsoft.com/office/drawing/2014/main" id="{B72BB600-9271-82E5-D236-C91A61981F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6" name="Oval 12">
            <a:extLst>
              <a:ext uri="{FF2B5EF4-FFF2-40B4-BE49-F238E27FC236}">
                <a16:creationId xmlns:a16="http://schemas.microsoft.com/office/drawing/2014/main" id="{B90DBDBF-E5BA-DDF5-B00F-34A3FB3C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7" name="Oval 13">
            <a:extLst>
              <a:ext uri="{FF2B5EF4-FFF2-40B4-BE49-F238E27FC236}">
                <a16:creationId xmlns:a16="http://schemas.microsoft.com/office/drawing/2014/main" id="{AFA6D2E9-7AD3-1228-1CD3-01F91E31F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8" name="Line 14">
            <a:extLst>
              <a:ext uri="{FF2B5EF4-FFF2-40B4-BE49-F238E27FC236}">
                <a16:creationId xmlns:a16="http://schemas.microsoft.com/office/drawing/2014/main" id="{ECB791CB-2ECB-25B4-AFD5-11EA301FA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59" name="Oval 15">
            <a:extLst>
              <a:ext uri="{FF2B5EF4-FFF2-40B4-BE49-F238E27FC236}">
                <a16:creationId xmlns:a16="http://schemas.microsoft.com/office/drawing/2014/main" id="{0B47CF1A-D14E-ADDF-4254-4F094306D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0" name="Oval 16">
            <a:extLst>
              <a:ext uri="{FF2B5EF4-FFF2-40B4-BE49-F238E27FC236}">
                <a16:creationId xmlns:a16="http://schemas.microsoft.com/office/drawing/2014/main" id="{7812540B-0191-9954-5DB7-00EDB944D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2161" name="Object 17">
            <a:extLst>
              <a:ext uri="{FF2B5EF4-FFF2-40B4-BE49-F238E27FC236}">
                <a16:creationId xmlns:a16="http://schemas.microsoft.com/office/drawing/2014/main" id="{E42042AC-B560-873B-2289-C52E773479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62" name="Object 18">
            <a:extLst>
              <a:ext uri="{FF2B5EF4-FFF2-40B4-BE49-F238E27FC236}">
                <a16:creationId xmlns:a16="http://schemas.microsoft.com/office/drawing/2014/main" id="{71257251-6032-09B4-EA53-9198969CD9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63" name="Line 19">
            <a:extLst>
              <a:ext uri="{FF2B5EF4-FFF2-40B4-BE49-F238E27FC236}">
                <a16:creationId xmlns:a16="http://schemas.microsoft.com/office/drawing/2014/main" id="{404D580A-97BB-E827-8718-14B45546E6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4" name="Line 20">
            <a:extLst>
              <a:ext uri="{FF2B5EF4-FFF2-40B4-BE49-F238E27FC236}">
                <a16:creationId xmlns:a16="http://schemas.microsoft.com/office/drawing/2014/main" id="{3CFEA30D-9486-E52B-BC63-24E75C42A9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165" name="Rectangle 21">
            <a:extLst>
              <a:ext uri="{FF2B5EF4-FFF2-40B4-BE49-F238E27FC236}">
                <a16:creationId xmlns:a16="http://schemas.microsoft.com/office/drawing/2014/main" id="{415B096A-98C8-B72D-D38F-3A580BB3B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62166" name="Rectangle 22">
            <a:extLst>
              <a:ext uri="{FF2B5EF4-FFF2-40B4-BE49-F238E27FC236}">
                <a16:creationId xmlns:a16="http://schemas.microsoft.com/office/drawing/2014/main" id="{192D6CDD-5E83-739A-6CD5-EB75475B0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2167" name="Rectangle 23">
            <a:extLst>
              <a:ext uri="{FF2B5EF4-FFF2-40B4-BE49-F238E27FC236}">
                <a16:creationId xmlns:a16="http://schemas.microsoft.com/office/drawing/2014/main" id="{A94A5AA7-8988-7AE3-840A-29EA935CD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2168" name="Text Box 24">
            <a:extLst>
              <a:ext uri="{FF2B5EF4-FFF2-40B4-BE49-F238E27FC236}">
                <a16:creationId xmlns:a16="http://schemas.microsoft.com/office/drawing/2014/main" id="{E219EE48-038D-4E48-F06B-7F5AB4980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2169" name="Oval 25">
            <a:extLst>
              <a:ext uri="{FF2B5EF4-FFF2-40B4-BE49-F238E27FC236}">
                <a16:creationId xmlns:a16="http://schemas.microsoft.com/office/drawing/2014/main" id="{EF8FEE33-0CBF-4B39-1432-40173B8DF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2170" name="Oval 26">
            <a:extLst>
              <a:ext uri="{FF2B5EF4-FFF2-40B4-BE49-F238E27FC236}">
                <a16:creationId xmlns:a16="http://schemas.microsoft.com/office/drawing/2014/main" id="{65C84F60-2D20-4368-4681-7CCDB15E1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>
            <a:extLst>
              <a:ext uri="{FF2B5EF4-FFF2-40B4-BE49-F238E27FC236}">
                <a16:creationId xmlns:a16="http://schemas.microsoft.com/office/drawing/2014/main" id="{A359F09F-A1AF-845D-2EF7-003779AD9F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AA4842CA-B0AD-0564-6949-023B1A47A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F467C223-982C-F25F-98E0-A065FBF28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3173" name="Text Box 5">
            <a:extLst>
              <a:ext uri="{FF2B5EF4-FFF2-40B4-BE49-F238E27FC236}">
                <a16:creationId xmlns:a16="http://schemas.microsoft.com/office/drawing/2014/main" id="{62B5D6DF-6094-F965-7803-B7CCB2F27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3174" name="Line 6">
            <a:extLst>
              <a:ext uri="{FF2B5EF4-FFF2-40B4-BE49-F238E27FC236}">
                <a16:creationId xmlns:a16="http://schemas.microsoft.com/office/drawing/2014/main" id="{90B58CB6-03E3-68AD-E2D6-EC79A062C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5" name="Oval 7">
            <a:extLst>
              <a:ext uri="{FF2B5EF4-FFF2-40B4-BE49-F238E27FC236}">
                <a16:creationId xmlns:a16="http://schemas.microsoft.com/office/drawing/2014/main" id="{D0061262-300E-67FF-72F8-FF37DC187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6" name="Oval 8">
            <a:extLst>
              <a:ext uri="{FF2B5EF4-FFF2-40B4-BE49-F238E27FC236}">
                <a16:creationId xmlns:a16="http://schemas.microsoft.com/office/drawing/2014/main" id="{CB8B9E31-185D-D307-F1E1-A1067F581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7" name="Line 9">
            <a:extLst>
              <a:ext uri="{FF2B5EF4-FFF2-40B4-BE49-F238E27FC236}">
                <a16:creationId xmlns:a16="http://schemas.microsoft.com/office/drawing/2014/main" id="{F8650ED2-4566-89A3-76AA-DD37B19C4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8" name="Line 10">
            <a:extLst>
              <a:ext uri="{FF2B5EF4-FFF2-40B4-BE49-F238E27FC236}">
                <a16:creationId xmlns:a16="http://schemas.microsoft.com/office/drawing/2014/main" id="{7A6CEE23-40FF-43DC-23E8-49738317EB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9" name="Line 11">
            <a:extLst>
              <a:ext uri="{FF2B5EF4-FFF2-40B4-BE49-F238E27FC236}">
                <a16:creationId xmlns:a16="http://schemas.microsoft.com/office/drawing/2014/main" id="{31105328-7534-4709-E841-9C72DB6F4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80" name="Oval 12">
            <a:extLst>
              <a:ext uri="{FF2B5EF4-FFF2-40B4-BE49-F238E27FC236}">
                <a16:creationId xmlns:a16="http://schemas.microsoft.com/office/drawing/2014/main" id="{6B4A77F7-BDEE-8EFE-548F-B162DF0CC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81" name="Oval 13">
            <a:extLst>
              <a:ext uri="{FF2B5EF4-FFF2-40B4-BE49-F238E27FC236}">
                <a16:creationId xmlns:a16="http://schemas.microsoft.com/office/drawing/2014/main" id="{4FD72139-21F9-5943-0712-4AA9C082F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82" name="Line 14">
            <a:extLst>
              <a:ext uri="{FF2B5EF4-FFF2-40B4-BE49-F238E27FC236}">
                <a16:creationId xmlns:a16="http://schemas.microsoft.com/office/drawing/2014/main" id="{3F7523B2-0190-05AC-DA06-89B35A7A4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83" name="Oval 15">
            <a:extLst>
              <a:ext uri="{FF2B5EF4-FFF2-40B4-BE49-F238E27FC236}">
                <a16:creationId xmlns:a16="http://schemas.microsoft.com/office/drawing/2014/main" id="{BECD7073-7CDD-4F1C-F789-4A9BC3F02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84" name="Oval 16">
            <a:extLst>
              <a:ext uri="{FF2B5EF4-FFF2-40B4-BE49-F238E27FC236}">
                <a16:creationId xmlns:a16="http://schemas.microsoft.com/office/drawing/2014/main" id="{415883FB-4C64-C11D-8FC2-18C412AB3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3185" name="Object 17">
            <a:extLst>
              <a:ext uri="{FF2B5EF4-FFF2-40B4-BE49-F238E27FC236}">
                <a16:creationId xmlns:a16="http://schemas.microsoft.com/office/drawing/2014/main" id="{2503C847-377C-0238-E734-A863E5B567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86" name="Object 18">
            <a:extLst>
              <a:ext uri="{FF2B5EF4-FFF2-40B4-BE49-F238E27FC236}">
                <a16:creationId xmlns:a16="http://schemas.microsoft.com/office/drawing/2014/main" id="{59D98DDD-8E52-4F52-EB17-4FCF3FED95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87" name="Line 19">
            <a:extLst>
              <a:ext uri="{FF2B5EF4-FFF2-40B4-BE49-F238E27FC236}">
                <a16:creationId xmlns:a16="http://schemas.microsoft.com/office/drawing/2014/main" id="{EAF57459-2F9F-32D3-BCA6-77797CB8BF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88" name="Line 20">
            <a:extLst>
              <a:ext uri="{FF2B5EF4-FFF2-40B4-BE49-F238E27FC236}">
                <a16:creationId xmlns:a16="http://schemas.microsoft.com/office/drawing/2014/main" id="{F0202099-8F3F-31BB-A00E-5DBA34DED1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89" name="Rectangle 21">
            <a:extLst>
              <a:ext uri="{FF2B5EF4-FFF2-40B4-BE49-F238E27FC236}">
                <a16:creationId xmlns:a16="http://schemas.microsoft.com/office/drawing/2014/main" id="{FA002114-AF63-ECAE-ED1B-323638028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63190" name="Rectangle 22">
            <a:extLst>
              <a:ext uri="{FF2B5EF4-FFF2-40B4-BE49-F238E27FC236}">
                <a16:creationId xmlns:a16="http://schemas.microsoft.com/office/drawing/2014/main" id="{49F414DD-B007-3033-E5EA-96C52E2C2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3191" name="Rectangle 23">
            <a:extLst>
              <a:ext uri="{FF2B5EF4-FFF2-40B4-BE49-F238E27FC236}">
                <a16:creationId xmlns:a16="http://schemas.microsoft.com/office/drawing/2014/main" id="{62FB8F3C-0735-2433-49F7-55CC84CD9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3192" name="Text Box 24">
            <a:extLst>
              <a:ext uri="{FF2B5EF4-FFF2-40B4-BE49-F238E27FC236}">
                <a16:creationId xmlns:a16="http://schemas.microsoft.com/office/drawing/2014/main" id="{8C65C402-8130-2E4E-B378-60B1B8BEA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3193" name="Oval 25">
            <a:extLst>
              <a:ext uri="{FF2B5EF4-FFF2-40B4-BE49-F238E27FC236}">
                <a16:creationId xmlns:a16="http://schemas.microsoft.com/office/drawing/2014/main" id="{709680A0-229D-8897-1B76-A336D35EA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3194" name="Oval 26">
            <a:extLst>
              <a:ext uri="{FF2B5EF4-FFF2-40B4-BE49-F238E27FC236}">
                <a16:creationId xmlns:a16="http://schemas.microsoft.com/office/drawing/2014/main" id="{8FCC9851-CE05-C4A2-0681-4AF4FC921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D6F745C5-8506-E4CA-F2E8-AAE294989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7E2239BD-1C9D-A56E-7264-C4CFD53B3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196" name="Text Box 4">
            <a:extLst>
              <a:ext uri="{FF2B5EF4-FFF2-40B4-BE49-F238E27FC236}">
                <a16:creationId xmlns:a16="http://schemas.microsoft.com/office/drawing/2014/main" id="{CA43C1E5-6D16-C4BF-232E-C14E5FCAD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4197" name="Text Box 5">
            <a:extLst>
              <a:ext uri="{FF2B5EF4-FFF2-40B4-BE49-F238E27FC236}">
                <a16:creationId xmlns:a16="http://schemas.microsoft.com/office/drawing/2014/main" id="{B873403B-59D0-AEC8-EBD0-F0C6FD884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4198" name="Line 6">
            <a:extLst>
              <a:ext uri="{FF2B5EF4-FFF2-40B4-BE49-F238E27FC236}">
                <a16:creationId xmlns:a16="http://schemas.microsoft.com/office/drawing/2014/main" id="{4FA0DC85-CCB5-E792-CE73-4A8EDEDAA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199" name="Oval 7">
            <a:extLst>
              <a:ext uri="{FF2B5EF4-FFF2-40B4-BE49-F238E27FC236}">
                <a16:creationId xmlns:a16="http://schemas.microsoft.com/office/drawing/2014/main" id="{350CFF70-AE38-E5D0-8130-F6EAABCD4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0" name="Oval 8">
            <a:extLst>
              <a:ext uri="{FF2B5EF4-FFF2-40B4-BE49-F238E27FC236}">
                <a16:creationId xmlns:a16="http://schemas.microsoft.com/office/drawing/2014/main" id="{F7919CC5-AC96-D392-B539-602E0652F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1" name="Line 9">
            <a:extLst>
              <a:ext uri="{FF2B5EF4-FFF2-40B4-BE49-F238E27FC236}">
                <a16:creationId xmlns:a16="http://schemas.microsoft.com/office/drawing/2014/main" id="{4E5023EE-08DA-A347-B48F-3B75128B3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2" name="Line 10">
            <a:extLst>
              <a:ext uri="{FF2B5EF4-FFF2-40B4-BE49-F238E27FC236}">
                <a16:creationId xmlns:a16="http://schemas.microsoft.com/office/drawing/2014/main" id="{49A2B3DD-2BC4-CE09-E3FB-09C939B645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3" name="Line 11">
            <a:extLst>
              <a:ext uri="{FF2B5EF4-FFF2-40B4-BE49-F238E27FC236}">
                <a16:creationId xmlns:a16="http://schemas.microsoft.com/office/drawing/2014/main" id="{BCA033AC-7F2E-5465-E529-99747B152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4" name="Oval 12">
            <a:extLst>
              <a:ext uri="{FF2B5EF4-FFF2-40B4-BE49-F238E27FC236}">
                <a16:creationId xmlns:a16="http://schemas.microsoft.com/office/drawing/2014/main" id="{70ED1FF7-C173-58A6-6CB6-63082BB80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5" name="Oval 13">
            <a:extLst>
              <a:ext uri="{FF2B5EF4-FFF2-40B4-BE49-F238E27FC236}">
                <a16:creationId xmlns:a16="http://schemas.microsoft.com/office/drawing/2014/main" id="{6000B005-5CAE-405D-806E-DE65DDE43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6" name="Line 14">
            <a:extLst>
              <a:ext uri="{FF2B5EF4-FFF2-40B4-BE49-F238E27FC236}">
                <a16:creationId xmlns:a16="http://schemas.microsoft.com/office/drawing/2014/main" id="{8BFCC410-EDE1-AE02-C39F-2865118CCA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7" name="Oval 15">
            <a:extLst>
              <a:ext uri="{FF2B5EF4-FFF2-40B4-BE49-F238E27FC236}">
                <a16:creationId xmlns:a16="http://schemas.microsoft.com/office/drawing/2014/main" id="{1072CFE7-C295-4FFC-8AE9-E0787E3D5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8" name="Oval 16">
            <a:extLst>
              <a:ext uri="{FF2B5EF4-FFF2-40B4-BE49-F238E27FC236}">
                <a16:creationId xmlns:a16="http://schemas.microsoft.com/office/drawing/2014/main" id="{E86EBEFE-2CD9-9437-C0ED-2922207C1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4209" name="Object 17">
            <a:extLst>
              <a:ext uri="{FF2B5EF4-FFF2-40B4-BE49-F238E27FC236}">
                <a16:creationId xmlns:a16="http://schemas.microsoft.com/office/drawing/2014/main" id="{C0AEB5C1-0444-555F-48CA-174D6C8A4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10" name="Object 18">
            <a:extLst>
              <a:ext uri="{FF2B5EF4-FFF2-40B4-BE49-F238E27FC236}">
                <a16:creationId xmlns:a16="http://schemas.microsoft.com/office/drawing/2014/main" id="{1A71F31B-ACBE-2512-B48B-1AE58B331F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211" name="Line 19">
            <a:extLst>
              <a:ext uri="{FF2B5EF4-FFF2-40B4-BE49-F238E27FC236}">
                <a16:creationId xmlns:a16="http://schemas.microsoft.com/office/drawing/2014/main" id="{FF4E98F5-D7C6-BF02-E6E8-45688F9F3B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12" name="Line 20">
            <a:extLst>
              <a:ext uri="{FF2B5EF4-FFF2-40B4-BE49-F238E27FC236}">
                <a16:creationId xmlns:a16="http://schemas.microsoft.com/office/drawing/2014/main" id="{B07C97A1-B783-3C8D-150D-A4FB8CDEC2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13" name="Rectangle 21">
            <a:extLst>
              <a:ext uri="{FF2B5EF4-FFF2-40B4-BE49-F238E27FC236}">
                <a16:creationId xmlns:a16="http://schemas.microsoft.com/office/drawing/2014/main" id="{F9FE06A1-4779-9AD5-9A4F-43B2A2AB6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64214" name="Rectangle 22">
            <a:extLst>
              <a:ext uri="{FF2B5EF4-FFF2-40B4-BE49-F238E27FC236}">
                <a16:creationId xmlns:a16="http://schemas.microsoft.com/office/drawing/2014/main" id="{07863351-3690-3524-2D41-035D51AF5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4215" name="Rectangle 23">
            <a:extLst>
              <a:ext uri="{FF2B5EF4-FFF2-40B4-BE49-F238E27FC236}">
                <a16:creationId xmlns:a16="http://schemas.microsoft.com/office/drawing/2014/main" id="{9B2DAD40-C1AA-0293-EE98-A0D580C71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4216" name="Text Box 24">
            <a:extLst>
              <a:ext uri="{FF2B5EF4-FFF2-40B4-BE49-F238E27FC236}">
                <a16:creationId xmlns:a16="http://schemas.microsoft.com/office/drawing/2014/main" id="{DEE86783-597F-21BD-F456-292BDAAB6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4217" name="Oval 25">
            <a:extLst>
              <a:ext uri="{FF2B5EF4-FFF2-40B4-BE49-F238E27FC236}">
                <a16:creationId xmlns:a16="http://schemas.microsoft.com/office/drawing/2014/main" id="{4AA36A89-BED2-53E9-5FB1-BC46BD73B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4218" name="Oval 26">
            <a:extLst>
              <a:ext uri="{FF2B5EF4-FFF2-40B4-BE49-F238E27FC236}">
                <a16:creationId xmlns:a16="http://schemas.microsoft.com/office/drawing/2014/main" id="{95848E62-764B-2A15-DDD7-AB9426C55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>
    <p:zoom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>
            <a:extLst>
              <a:ext uri="{FF2B5EF4-FFF2-40B4-BE49-F238E27FC236}">
                <a16:creationId xmlns:a16="http://schemas.microsoft.com/office/drawing/2014/main" id="{451EDCCC-8B82-F6C8-AEC7-4FC0D6CF6C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225975BB-A48C-6B3C-735C-0E0C1D594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0" name="Text Box 4">
            <a:extLst>
              <a:ext uri="{FF2B5EF4-FFF2-40B4-BE49-F238E27FC236}">
                <a16:creationId xmlns:a16="http://schemas.microsoft.com/office/drawing/2014/main" id="{80C6CB93-988A-92FA-2D75-651640BD3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5221" name="Text Box 5">
            <a:extLst>
              <a:ext uri="{FF2B5EF4-FFF2-40B4-BE49-F238E27FC236}">
                <a16:creationId xmlns:a16="http://schemas.microsoft.com/office/drawing/2014/main" id="{7F5C4733-6CAF-7BD4-9F6D-DCC07031B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5222" name="Line 6">
            <a:extLst>
              <a:ext uri="{FF2B5EF4-FFF2-40B4-BE49-F238E27FC236}">
                <a16:creationId xmlns:a16="http://schemas.microsoft.com/office/drawing/2014/main" id="{565B0002-F300-4FF0-3294-8B28B1C41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3" name="Oval 7">
            <a:extLst>
              <a:ext uri="{FF2B5EF4-FFF2-40B4-BE49-F238E27FC236}">
                <a16:creationId xmlns:a16="http://schemas.microsoft.com/office/drawing/2014/main" id="{230E16D8-0EFE-8C55-35D7-7DF912DDA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4" name="Oval 8">
            <a:extLst>
              <a:ext uri="{FF2B5EF4-FFF2-40B4-BE49-F238E27FC236}">
                <a16:creationId xmlns:a16="http://schemas.microsoft.com/office/drawing/2014/main" id="{201A2E4A-CF80-55C1-2D9E-819C80326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5" name="Line 9">
            <a:extLst>
              <a:ext uri="{FF2B5EF4-FFF2-40B4-BE49-F238E27FC236}">
                <a16:creationId xmlns:a16="http://schemas.microsoft.com/office/drawing/2014/main" id="{3D95E6D1-CC6D-11F1-5A4A-EA70D417B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6" name="Line 10">
            <a:extLst>
              <a:ext uri="{FF2B5EF4-FFF2-40B4-BE49-F238E27FC236}">
                <a16:creationId xmlns:a16="http://schemas.microsoft.com/office/drawing/2014/main" id="{F05A307F-7536-4F37-D86E-76BAA0A398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7" name="Line 11">
            <a:extLst>
              <a:ext uri="{FF2B5EF4-FFF2-40B4-BE49-F238E27FC236}">
                <a16:creationId xmlns:a16="http://schemas.microsoft.com/office/drawing/2014/main" id="{1887DF6A-939C-C11C-A65A-08ACAE3AF4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8" name="Oval 12">
            <a:extLst>
              <a:ext uri="{FF2B5EF4-FFF2-40B4-BE49-F238E27FC236}">
                <a16:creationId xmlns:a16="http://schemas.microsoft.com/office/drawing/2014/main" id="{E546781E-FB7D-BE3F-BA09-DE6D2522D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29" name="Oval 13">
            <a:extLst>
              <a:ext uri="{FF2B5EF4-FFF2-40B4-BE49-F238E27FC236}">
                <a16:creationId xmlns:a16="http://schemas.microsoft.com/office/drawing/2014/main" id="{D3F27BF6-42E0-BFBF-1EFA-0657658BA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30" name="Line 14">
            <a:extLst>
              <a:ext uri="{FF2B5EF4-FFF2-40B4-BE49-F238E27FC236}">
                <a16:creationId xmlns:a16="http://schemas.microsoft.com/office/drawing/2014/main" id="{343E0915-BF92-8C92-B91D-C4D00A179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31" name="Oval 15">
            <a:extLst>
              <a:ext uri="{FF2B5EF4-FFF2-40B4-BE49-F238E27FC236}">
                <a16:creationId xmlns:a16="http://schemas.microsoft.com/office/drawing/2014/main" id="{CBADA475-B11E-E280-25D2-9C91E254F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32" name="Oval 16">
            <a:extLst>
              <a:ext uri="{FF2B5EF4-FFF2-40B4-BE49-F238E27FC236}">
                <a16:creationId xmlns:a16="http://schemas.microsoft.com/office/drawing/2014/main" id="{159953AC-AC95-100F-98EA-964E54BB4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5233" name="Object 17">
            <a:extLst>
              <a:ext uri="{FF2B5EF4-FFF2-40B4-BE49-F238E27FC236}">
                <a16:creationId xmlns:a16="http://schemas.microsoft.com/office/drawing/2014/main" id="{A33D381E-61E2-2D44-A33D-230CE7BF52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02100" imgH="1752600" progId="Equation.3">
                  <p:embed/>
                </p:oleObj>
              </mc:Choice>
              <mc:Fallback>
                <p:oleObj name="Equation" r:id="rId3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4" name="Object 18">
            <a:extLst>
              <a:ext uri="{FF2B5EF4-FFF2-40B4-BE49-F238E27FC236}">
                <a16:creationId xmlns:a16="http://schemas.microsoft.com/office/drawing/2014/main" id="{56C12B98-11AD-D1A9-2747-1C49E7DAA4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02100" imgH="1752600" progId="Equation.3">
                  <p:embed/>
                </p:oleObj>
              </mc:Choice>
              <mc:Fallback>
                <p:oleObj name="Equation" r:id="rId5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235" name="Line 19">
            <a:extLst>
              <a:ext uri="{FF2B5EF4-FFF2-40B4-BE49-F238E27FC236}">
                <a16:creationId xmlns:a16="http://schemas.microsoft.com/office/drawing/2014/main" id="{A5F946D5-5F1F-25D3-0F11-01067E92BE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36" name="Line 20">
            <a:extLst>
              <a:ext uri="{FF2B5EF4-FFF2-40B4-BE49-F238E27FC236}">
                <a16:creationId xmlns:a16="http://schemas.microsoft.com/office/drawing/2014/main" id="{FE085C5E-41CA-BECB-1777-566E7EF093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237" name="Rectangle 21">
            <a:extLst>
              <a:ext uri="{FF2B5EF4-FFF2-40B4-BE49-F238E27FC236}">
                <a16:creationId xmlns:a16="http://schemas.microsoft.com/office/drawing/2014/main" id="{D7D42F24-2D26-0AC0-5FB3-86F49AA8E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265238" name="Rectangle 22">
            <a:extLst>
              <a:ext uri="{FF2B5EF4-FFF2-40B4-BE49-F238E27FC236}">
                <a16:creationId xmlns:a16="http://schemas.microsoft.com/office/drawing/2014/main" id="{D54AF06F-A64D-9B75-0A60-99210CD71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5239" name="Rectangle 23">
            <a:extLst>
              <a:ext uri="{FF2B5EF4-FFF2-40B4-BE49-F238E27FC236}">
                <a16:creationId xmlns:a16="http://schemas.microsoft.com/office/drawing/2014/main" id="{972297E3-0C28-FECE-BC8B-0132042F3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5240" name="Text Box 24">
            <a:extLst>
              <a:ext uri="{FF2B5EF4-FFF2-40B4-BE49-F238E27FC236}">
                <a16:creationId xmlns:a16="http://schemas.microsoft.com/office/drawing/2014/main" id="{C0131C9D-95CA-D264-33CE-D2F0CAA9E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5241" name="Oval 25">
            <a:extLst>
              <a:ext uri="{FF2B5EF4-FFF2-40B4-BE49-F238E27FC236}">
                <a16:creationId xmlns:a16="http://schemas.microsoft.com/office/drawing/2014/main" id="{85E1A562-B3F4-538A-40A3-B70BE8B29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5242" name="Oval 26">
            <a:extLst>
              <a:ext uri="{FF2B5EF4-FFF2-40B4-BE49-F238E27FC236}">
                <a16:creationId xmlns:a16="http://schemas.microsoft.com/office/drawing/2014/main" id="{3007F583-A6A6-CA61-5EB6-AC85E90EA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5243" name="AutoShape 27">
            <a:extLst>
              <a:ext uri="{FF2B5EF4-FFF2-40B4-BE49-F238E27FC236}">
                <a16:creationId xmlns:a16="http://schemas.microsoft.com/office/drawing/2014/main" id="{8532D3F3-AD79-DAF8-A4A9-04A8ACCD8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838200" cy="1066800"/>
          </a:xfrm>
          <a:prstGeom prst="lightningBolt">
            <a:avLst/>
          </a:prstGeom>
          <a:gradFill rotWithShape="0">
            <a:gsLst>
              <a:gs pos="0">
                <a:srgbClr val="FF0000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669D658A-43D3-C1F7-0561-7A764DB3F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1A107D8A-A4CA-5133-9FCB-223E74694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44" name="Text Box 4">
            <a:extLst>
              <a:ext uri="{FF2B5EF4-FFF2-40B4-BE49-F238E27FC236}">
                <a16:creationId xmlns:a16="http://schemas.microsoft.com/office/drawing/2014/main" id="{D9B2EE8B-DF54-DC15-C538-15B54E435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6245" name="Text Box 5">
            <a:extLst>
              <a:ext uri="{FF2B5EF4-FFF2-40B4-BE49-F238E27FC236}">
                <a16:creationId xmlns:a16="http://schemas.microsoft.com/office/drawing/2014/main" id="{4790BE51-858D-D119-46C3-2B65D24DD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6246" name="Line 6">
            <a:extLst>
              <a:ext uri="{FF2B5EF4-FFF2-40B4-BE49-F238E27FC236}">
                <a16:creationId xmlns:a16="http://schemas.microsoft.com/office/drawing/2014/main" id="{9E31B8BF-4096-9CAF-D3F4-FEB2FF417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47" name="Oval 7">
            <a:extLst>
              <a:ext uri="{FF2B5EF4-FFF2-40B4-BE49-F238E27FC236}">
                <a16:creationId xmlns:a16="http://schemas.microsoft.com/office/drawing/2014/main" id="{E8DF66AD-59AE-8CDE-1CB4-095B764AC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48" name="Oval 8">
            <a:extLst>
              <a:ext uri="{FF2B5EF4-FFF2-40B4-BE49-F238E27FC236}">
                <a16:creationId xmlns:a16="http://schemas.microsoft.com/office/drawing/2014/main" id="{39B4C673-B262-D1F5-AAED-5B43FBE29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49" name="Line 9">
            <a:extLst>
              <a:ext uri="{FF2B5EF4-FFF2-40B4-BE49-F238E27FC236}">
                <a16:creationId xmlns:a16="http://schemas.microsoft.com/office/drawing/2014/main" id="{DAF6A182-0F02-C097-B99F-D6A401F11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50" name="Line 10">
            <a:extLst>
              <a:ext uri="{FF2B5EF4-FFF2-40B4-BE49-F238E27FC236}">
                <a16:creationId xmlns:a16="http://schemas.microsoft.com/office/drawing/2014/main" id="{A6255128-14FE-46EE-5999-0DC0CBB4C1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51" name="Line 11">
            <a:extLst>
              <a:ext uri="{FF2B5EF4-FFF2-40B4-BE49-F238E27FC236}">
                <a16:creationId xmlns:a16="http://schemas.microsoft.com/office/drawing/2014/main" id="{E31B7CEE-9F7E-6384-D300-F2C3D1115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52" name="Oval 12">
            <a:extLst>
              <a:ext uri="{FF2B5EF4-FFF2-40B4-BE49-F238E27FC236}">
                <a16:creationId xmlns:a16="http://schemas.microsoft.com/office/drawing/2014/main" id="{0E411712-1A89-7E3B-EA85-0558FDD49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53" name="Oval 13">
            <a:extLst>
              <a:ext uri="{FF2B5EF4-FFF2-40B4-BE49-F238E27FC236}">
                <a16:creationId xmlns:a16="http://schemas.microsoft.com/office/drawing/2014/main" id="{79FD710D-001A-EEF5-0141-1C6DA3419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54" name="Line 14">
            <a:extLst>
              <a:ext uri="{FF2B5EF4-FFF2-40B4-BE49-F238E27FC236}">
                <a16:creationId xmlns:a16="http://schemas.microsoft.com/office/drawing/2014/main" id="{ECA054AC-1B48-3662-A28C-066945EC1B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55" name="Oval 15">
            <a:extLst>
              <a:ext uri="{FF2B5EF4-FFF2-40B4-BE49-F238E27FC236}">
                <a16:creationId xmlns:a16="http://schemas.microsoft.com/office/drawing/2014/main" id="{2500CF5D-11B1-D993-941B-DA5B12D12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56" name="Oval 16">
            <a:extLst>
              <a:ext uri="{FF2B5EF4-FFF2-40B4-BE49-F238E27FC236}">
                <a16:creationId xmlns:a16="http://schemas.microsoft.com/office/drawing/2014/main" id="{9460DC4D-38FB-7729-4E68-6F29BABB7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6257" name="Object 17">
            <a:extLst>
              <a:ext uri="{FF2B5EF4-FFF2-40B4-BE49-F238E27FC236}">
                <a16:creationId xmlns:a16="http://schemas.microsoft.com/office/drawing/2014/main" id="{E18198A8-F06E-259D-BFFE-1D3F524C76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58" name="Object 18">
            <a:extLst>
              <a:ext uri="{FF2B5EF4-FFF2-40B4-BE49-F238E27FC236}">
                <a16:creationId xmlns:a16="http://schemas.microsoft.com/office/drawing/2014/main" id="{37B83B1C-9090-DC89-2205-5BEC37D01D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59" name="Line 19">
            <a:extLst>
              <a:ext uri="{FF2B5EF4-FFF2-40B4-BE49-F238E27FC236}">
                <a16:creationId xmlns:a16="http://schemas.microsoft.com/office/drawing/2014/main" id="{B04082C3-1D92-D014-DB9D-3407EF25FC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60" name="Line 20">
            <a:extLst>
              <a:ext uri="{FF2B5EF4-FFF2-40B4-BE49-F238E27FC236}">
                <a16:creationId xmlns:a16="http://schemas.microsoft.com/office/drawing/2014/main" id="{2B2BAFC3-390C-AE66-D134-C2DF5E7D10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61" name="Rectangle 21">
            <a:extLst>
              <a:ext uri="{FF2B5EF4-FFF2-40B4-BE49-F238E27FC236}">
                <a16:creationId xmlns:a16="http://schemas.microsoft.com/office/drawing/2014/main" id="{14967B0B-2C8F-11B7-047C-6C90637A3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i="0">
                <a:latin typeface="Courier New" panose="02070309020205020404" pitchFamily="49" charset="0"/>
              </a:rPr>
              <a:t>?</a:t>
            </a:r>
            <a:endParaRPr lang="en-US" altLang="en-US" sz="2000" b="1">
              <a:latin typeface="Courier New" panose="02070309020205020404" pitchFamily="49" charset="0"/>
            </a:endParaRPr>
          </a:p>
        </p:txBody>
      </p:sp>
      <p:sp>
        <p:nvSpPr>
          <p:cNvPr id="266262" name="Rectangle 22">
            <a:extLst>
              <a:ext uri="{FF2B5EF4-FFF2-40B4-BE49-F238E27FC236}">
                <a16:creationId xmlns:a16="http://schemas.microsoft.com/office/drawing/2014/main" id="{CADF3659-1386-CA63-B0A6-264189DFC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6263" name="Rectangle 23">
            <a:extLst>
              <a:ext uri="{FF2B5EF4-FFF2-40B4-BE49-F238E27FC236}">
                <a16:creationId xmlns:a16="http://schemas.microsoft.com/office/drawing/2014/main" id="{79E5D650-46F4-3A65-966E-1BCE85CB6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6264" name="Text Box 24">
            <a:extLst>
              <a:ext uri="{FF2B5EF4-FFF2-40B4-BE49-F238E27FC236}">
                <a16:creationId xmlns:a16="http://schemas.microsoft.com/office/drawing/2014/main" id="{14BA9D16-ABF6-42AB-924E-2A5A1277E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6265" name="Oval 25">
            <a:extLst>
              <a:ext uri="{FF2B5EF4-FFF2-40B4-BE49-F238E27FC236}">
                <a16:creationId xmlns:a16="http://schemas.microsoft.com/office/drawing/2014/main" id="{46CBA3A8-70CF-B6A5-7638-B71A4A204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6266" name="Oval 26">
            <a:extLst>
              <a:ext uri="{FF2B5EF4-FFF2-40B4-BE49-F238E27FC236}">
                <a16:creationId xmlns:a16="http://schemas.microsoft.com/office/drawing/2014/main" id="{4839C856-4478-DDD5-AD40-5FD638CC1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9ECCA248-6847-CFEB-593F-C5AD33DEE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27C1727A-1717-3AB6-CC52-8882E4C8D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68" name="Text Box 4">
            <a:extLst>
              <a:ext uri="{FF2B5EF4-FFF2-40B4-BE49-F238E27FC236}">
                <a16:creationId xmlns:a16="http://schemas.microsoft.com/office/drawing/2014/main" id="{735292C8-D60B-99D0-AB60-794593237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7269" name="Text Box 5">
            <a:extLst>
              <a:ext uri="{FF2B5EF4-FFF2-40B4-BE49-F238E27FC236}">
                <a16:creationId xmlns:a16="http://schemas.microsoft.com/office/drawing/2014/main" id="{507677FC-2F33-DF40-0745-D0B365A3F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7270" name="Line 6">
            <a:extLst>
              <a:ext uri="{FF2B5EF4-FFF2-40B4-BE49-F238E27FC236}">
                <a16:creationId xmlns:a16="http://schemas.microsoft.com/office/drawing/2014/main" id="{B194DC1A-2E94-5659-241A-B7678E343A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1" name="Oval 7">
            <a:extLst>
              <a:ext uri="{FF2B5EF4-FFF2-40B4-BE49-F238E27FC236}">
                <a16:creationId xmlns:a16="http://schemas.microsoft.com/office/drawing/2014/main" id="{E37F8481-C040-23A0-28B6-166511A38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2" name="Oval 8">
            <a:extLst>
              <a:ext uri="{FF2B5EF4-FFF2-40B4-BE49-F238E27FC236}">
                <a16:creationId xmlns:a16="http://schemas.microsoft.com/office/drawing/2014/main" id="{D4F0EC90-00B0-2C44-FDFA-EEACF1051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3" name="Line 9">
            <a:extLst>
              <a:ext uri="{FF2B5EF4-FFF2-40B4-BE49-F238E27FC236}">
                <a16:creationId xmlns:a16="http://schemas.microsoft.com/office/drawing/2014/main" id="{DBFAA399-BC0E-46E0-E8BE-5324AFE0BD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4" name="Line 10">
            <a:extLst>
              <a:ext uri="{FF2B5EF4-FFF2-40B4-BE49-F238E27FC236}">
                <a16:creationId xmlns:a16="http://schemas.microsoft.com/office/drawing/2014/main" id="{193F02C5-7E4C-0E7D-C1CA-3615FD8CA8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5" name="Line 11">
            <a:extLst>
              <a:ext uri="{FF2B5EF4-FFF2-40B4-BE49-F238E27FC236}">
                <a16:creationId xmlns:a16="http://schemas.microsoft.com/office/drawing/2014/main" id="{5DCAEE4F-FC69-9114-1156-919EFD173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6" name="Oval 12">
            <a:extLst>
              <a:ext uri="{FF2B5EF4-FFF2-40B4-BE49-F238E27FC236}">
                <a16:creationId xmlns:a16="http://schemas.microsoft.com/office/drawing/2014/main" id="{A99A69DF-5E59-A93F-18FA-C332B2E15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7" name="Oval 13">
            <a:extLst>
              <a:ext uri="{FF2B5EF4-FFF2-40B4-BE49-F238E27FC236}">
                <a16:creationId xmlns:a16="http://schemas.microsoft.com/office/drawing/2014/main" id="{5EDDF60D-05E5-E986-CE72-50B03B882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8" name="Line 14">
            <a:extLst>
              <a:ext uri="{FF2B5EF4-FFF2-40B4-BE49-F238E27FC236}">
                <a16:creationId xmlns:a16="http://schemas.microsoft.com/office/drawing/2014/main" id="{D37356C6-7FC3-A779-C35E-77622DDA0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9" name="Oval 15">
            <a:extLst>
              <a:ext uri="{FF2B5EF4-FFF2-40B4-BE49-F238E27FC236}">
                <a16:creationId xmlns:a16="http://schemas.microsoft.com/office/drawing/2014/main" id="{7DC9221C-96CF-5F87-5570-D79D05C18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80" name="Oval 16">
            <a:extLst>
              <a:ext uri="{FF2B5EF4-FFF2-40B4-BE49-F238E27FC236}">
                <a16:creationId xmlns:a16="http://schemas.microsoft.com/office/drawing/2014/main" id="{C2873DEB-2F72-9E64-8878-A2F1CAB4A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7281" name="Object 17">
            <a:extLst>
              <a:ext uri="{FF2B5EF4-FFF2-40B4-BE49-F238E27FC236}">
                <a16:creationId xmlns:a16="http://schemas.microsoft.com/office/drawing/2014/main" id="{CB21DCB0-D853-C956-F8BB-2CAACFA6E4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02100" imgH="1752600" progId="Equation.3">
                  <p:embed/>
                </p:oleObj>
              </mc:Choice>
              <mc:Fallback>
                <p:oleObj name="Equation" r:id="rId3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82" name="Object 18">
            <a:extLst>
              <a:ext uri="{FF2B5EF4-FFF2-40B4-BE49-F238E27FC236}">
                <a16:creationId xmlns:a16="http://schemas.microsoft.com/office/drawing/2014/main" id="{AF1071A9-826B-D605-4F28-DE46B116B8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02100" imgH="1752600" progId="Equation.3">
                  <p:embed/>
                </p:oleObj>
              </mc:Choice>
              <mc:Fallback>
                <p:oleObj name="Equation" r:id="rId5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83" name="Line 19">
            <a:extLst>
              <a:ext uri="{FF2B5EF4-FFF2-40B4-BE49-F238E27FC236}">
                <a16:creationId xmlns:a16="http://schemas.microsoft.com/office/drawing/2014/main" id="{58753DF9-AFA3-D978-380E-20F6A0BFA6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84" name="Line 20">
            <a:extLst>
              <a:ext uri="{FF2B5EF4-FFF2-40B4-BE49-F238E27FC236}">
                <a16:creationId xmlns:a16="http://schemas.microsoft.com/office/drawing/2014/main" id="{DAAE4F8E-785D-101E-3703-F2939E05F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85" name="Rectangle 21">
            <a:extLst>
              <a:ext uri="{FF2B5EF4-FFF2-40B4-BE49-F238E27FC236}">
                <a16:creationId xmlns:a16="http://schemas.microsoft.com/office/drawing/2014/main" id="{F1834B28-AE38-A45F-18EA-6F681328B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i="0">
                <a:latin typeface="Courier New" panose="02070309020205020404" pitchFamily="49" charset="0"/>
              </a:rPr>
              <a:t>?</a:t>
            </a:r>
            <a:endParaRPr lang="en-US" altLang="en-US" sz="2000" b="1">
              <a:latin typeface="Courier New" panose="02070309020205020404" pitchFamily="49" charset="0"/>
            </a:endParaRPr>
          </a:p>
        </p:txBody>
      </p:sp>
      <p:sp>
        <p:nvSpPr>
          <p:cNvPr id="267286" name="Rectangle 22">
            <a:extLst>
              <a:ext uri="{FF2B5EF4-FFF2-40B4-BE49-F238E27FC236}">
                <a16:creationId xmlns:a16="http://schemas.microsoft.com/office/drawing/2014/main" id="{0B47602E-AF6A-F79C-C0C4-663DC04FB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7287" name="Rectangle 23">
            <a:extLst>
              <a:ext uri="{FF2B5EF4-FFF2-40B4-BE49-F238E27FC236}">
                <a16:creationId xmlns:a16="http://schemas.microsoft.com/office/drawing/2014/main" id="{A71328EC-AEAF-7857-3A72-3B419491E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7288" name="Text Box 24">
            <a:extLst>
              <a:ext uri="{FF2B5EF4-FFF2-40B4-BE49-F238E27FC236}">
                <a16:creationId xmlns:a16="http://schemas.microsoft.com/office/drawing/2014/main" id="{17B040A1-398A-5D3F-C7D8-11C4B63AE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7289" name="Oval 25">
            <a:extLst>
              <a:ext uri="{FF2B5EF4-FFF2-40B4-BE49-F238E27FC236}">
                <a16:creationId xmlns:a16="http://schemas.microsoft.com/office/drawing/2014/main" id="{521F757D-1516-8620-A34D-B796DB310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7290" name="Oval 26">
            <a:extLst>
              <a:ext uri="{FF2B5EF4-FFF2-40B4-BE49-F238E27FC236}">
                <a16:creationId xmlns:a16="http://schemas.microsoft.com/office/drawing/2014/main" id="{8662D31A-660C-71D0-E07C-C5D478F41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7291" name="Oval 27">
            <a:extLst>
              <a:ext uri="{FF2B5EF4-FFF2-40B4-BE49-F238E27FC236}">
                <a16:creationId xmlns:a16="http://schemas.microsoft.com/office/drawing/2014/main" id="{35AF86E6-BB81-78A2-603D-12C8F7764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BCD88F81-33E2-0148-E134-1F33F34E2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4729EFF9-6581-ACF0-F2F8-0DC86FFC2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292" name="Text Box 4">
            <a:extLst>
              <a:ext uri="{FF2B5EF4-FFF2-40B4-BE49-F238E27FC236}">
                <a16:creationId xmlns:a16="http://schemas.microsoft.com/office/drawing/2014/main" id="{F468F3DA-19DA-8E1D-C082-BA719AC4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8293" name="Text Box 5">
            <a:extLst>
              <a:ext uri="{FF2B5EF4-FFF2-40B4-BE49-F238E27FC236}">
                <a16:creationId xmlns:a16="http://schemas.microsoft.com/office/drawing/2014/main" id="{D453879E-6B23-FD09-5B0C-6676D6474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8294" name="Line 6">
            <a:extLst>
              <a:ext uri="{FF2B5EF4-FFF2-40B4-BE49-F238E27FC236}">
                <a16:creationId xmlns:a16="http://schemas.microsoft.com/office/drawing/2014/main" id="{96F4249C-E456-E389-824F-82954D736B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295" name="Oval 7">
            <a:extLst>
              <a:ext uri="{FF2B5EF4-FFF2-40B4-BE49-F238E27FC236}">
                <a16:creationId xmlns:a16="http://schemas.microsoft.com/office/drawing/2014/main" id="{085E5C4F-3EDF-9D9F-C231-F4DE811DF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296" name="Oval 8">
            <a:extLst>
              <a:ext uri="{FF2B5EF4-FFF2-40B4-BE49-F238E27FC236}">
                <a16:creationId xmlns:a16="http://schemas.microsoft.com/office/drawing/2014/main" id="{1A531395-2730-065E-AE24-2C7D9D977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297" name="Line 9">
            <a:extLst>
              <a:ext uri="{FF2B5EF4-FFF2-40B4-BE49-F238E27FC236}">
                <a16:creationId xmlns:a16="http://schemas.microsoft.com/office/drawing/2014/main" id="{195A12DA-6A28-C1E4-6986-CEBFC7167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298" name="Line 10">
            <a:extLst>
              <a:ext uri="{FF2B5EF4-FFF2-40B4-BE49-F238E27FC236}">
                <a16:creationId xmlns:a16="http://schemas.microsoft.com/office/drawing/2014/main" id="{BE5079DE-7913-7172-30AA-381602AF64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299" name="Line 11">
            <a:extLst>
              <a:ext uri="{FF2B5EF4-FFF2-40B4-BE49-F238E27FC236}">
                <a16:creationId xmlns:a16="http://schemas.microsoft.com/office/drawing/2014/main" id="{572F688E-42BB-C913-16B5-4DD7E3C621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00" name="Oval 12">
            <a:extLst>
              <a:ext uri="{FF2B5EF4-FFF2-40B4-BE49-F238E27FC236}">
                <a16:creationId xmlns:a16="http://schemas.microsoft.com/office/drawing/2014/main" id="{1F6F2BE5-68DB-288F-73BF-ECD796CBD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01" name="Oval 13">
            <a:extLst>
              <a:ext uri="{FF2B5EF4-FFF2-40B4-BE49-F238E27FC236}">
                <a16:creationId xmlns:a16="http://schemas.microsoft.com/office/drawing/2014/main" id="{109B9F67-6554-919F-9215-C343DD188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02" name="Line 14">
            <a:extLst>
              <a:ext uri="{FF2B5EF4-FFF2-40B4-BE49-F238E27FC236}">
                <a16:creationId xmlns:a16="http://schemas.microsoft.com/office/drawing/2014/main" id="{66B344D8-A1B9-EE0E-F01C-7651E1A41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03" name="Oval 15">
            <a:extLst>
              <a:ext uri="{FF2B5EF4-FFF2-40B4-BE49-F238E27FC236}">
                <a16:creationId xmlns:a16="http://schemas.microsoft.com/office/drawing/2014/main" id="{C32D7AB5-B20B-E436-9EBE-C39C9736A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04" name="Oval 16">
            <a:extLst>
              <a:ext uri="{FF2B5EF4-FFF2-40B4-BE49-F238E27FC236}">
                <a16:creationId xmlns:a16="http://schemas.microsoft.com/office/drawing/2014/main" id="{399C5154-3C51-FD9D-A631-247259CDD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8305" name="Object 17">
            <a:extLst>
              <a:ext uri="{FF2B5EF4-FFF2-40B4-BE49-F238E27FC236}">
                <a16:creationId xmlns:a16="http://schemas.microsoft.com/office/drawing/2014/main" id="{6C4B7D4D-E846-86F3-8865-79FEA9CFB6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8306" name="Object 18">
            <a:extLst>
              <a:ext uri="{FF2B5EF4-FFF2-40B4-BE49-F238E27FC236}">
                <a16:creationId xmlns:a16="http://schemas.microsoft.com/office/drawing/2014/main" id="{3438A680-3178-6FA9-BD01-60CD0A25F3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307" name="Line 19">
            <a:extLst>
              <a:ext uri="{FF2B5EF4-FFF2-40B4-BE49-F238E27FC236}">
                <a16:creationId xmlns:a16="http://schemas.microsoft.com/office/drawing/2014/main" id="{DACFAC8A-70FC-2F15-6DA4-E7D8418675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08" name="Line 20">
            <a:extLst>
              <a:ext uri="{FF2B5EF4-FFF2-40B4-BE49-F238E27FC236}">
                <a16:creationId xmlns:a16="http://schemas.microsoft.com/office/drawing/2014/main" id="{C545F768-9624-E00B-E6FE-7067580A90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09" name="Rectangle 21">
            <a:extLst>
              <a:ext uri="{FF2B5EF4-FFF2-40B4-BE49-F238E27FC236}">
                <a16:creationId xmlns:a16="http://schemas.microsoft.com/office/drawing/2014/main" id="{AB66DD1B-01BF-D0D8-9478-5310FBE37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i="0">
                <a:latin typeface="Courier New" panose="02070309020205020404" pitchFamily="49" charset="0"/>
              </a:rPr>
              <a:t>?</a:t>
            </a:r>
            <a:endParaRPr lang="en-US" altLang="en-US" sz="2000" b="1">
              <a:latin typeface="Courier New" panose="02070309020205020404" pitchFamily="49" charset="0"/>
            </a:endParaRPr>
          </a:p>
        </p:txBody>
      </p:sp>
      <p:sp>
        <p:nvSpPr>
          <p:cNvPr id="268310" name="Rectangle 22">
            <a:extLst>
              <a:ext uri="{FF2B5EF4-FFF2-40B4-BE49-F238E27FC236}">
                <a16:creationId xmlns:a16="http://schemas.microsoft.com/office/drawing/2014/main" id="{07C220D5-B840-6DCD-37AF-0018DB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8311" name="Rectangle 23">
            <a:extLst>
              <a:ext uri="{FF2B5EF4-FFF2-40B4-BE49-F238E27FC236}">
                <a16:creationId xmlns:a16="http://schemas.microsoft.com/office/drawing/2014/main" id="{5F2319F1-B440-A060-E889-B11065A69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8312" name="Text Box 24">
            <a:extLst>
              <a:ext uri="{FF2B5EF4-FFF2-40B4-BE49-F238E27FC236}">
                <a16:creationId xmlns:a16="http://schemas.microsoft.com/office/drawing/2014/main" id="{888BCD8F-3DCF-E7E3-0A96-34338A488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8313" name="Oval 25">
            <a:extLst>
              <a:ext uri="{FF2B5EF4-FFF2-40B4-BE49-F238E27FC236}">
                <a16:creationId xmlns:a16="http://schemas.microsoft.com/office/drawing/2014/main" id="{120431AB-58E4-ADC8-9381-B4C9ACE8F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8314" name="Oval 26">
            <a:extLst>
              <a:ext uri="{FF2B5EF4-FFF2-40B4-BE49-F238E27FC236}">
                <a16:creationId xmlns:a16="http://schemas.microsoft.com/office/drawing/2014/main" id="{05AC7B2D-AA26-2E2A-E513-46401C8D4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8315" name="Oval 27">
            <a:extLst>
              <a:ext uri="{FF2B5EF4-FFF2-40B4-BE49-F238E27FC236}">
                <a16:creationId xmlns:a16="http://schemas.microsoft.com/office/drawing/2014/main" id="{51404438-126D-E2E0-9F15-D71B34728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</p:spTree>
  </p:cSld>
  <p:clrMapOvr>
    <a:masterClrMapping/>
  </p:clrMapOvr>
  <p:transition advClick="0" advTm="1000">
    <p:zoom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C7CD0FFB-22AF-7AED-F300-AA77659D4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Fault-Tolerant Balancer</a:t>
            </a: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A8958CF7-EC41-BE9E-153F-811E2DC15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063875"/>
            <a:ext cx="5867400" cy="2057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91581" dir="19578596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16" name="Text Box 4">
            <a:extLst>
              <a:ext uri="{FF2B5EF4-FFF2-40B4-BE49-F238E27FC236}">
                <a16:creationId xmlns:a16="http://schemas.microsoft.com/office/drawing/2014/main" id="{E46C8D6E-129C-66AE-EE53-ED485E671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28600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inputs</a:t>
            </a:r>
          </a:p>
        </p:txBody>
      </p:sp>
      <p:sp>
        <p:nvSpPr>
          <p:cNvPr id="269317" name="Text Box 5">
            <a:extLst>
              <a:ext uri="{FF2B5EF4-FFF2-40B4-BE49-F238E27FC236}">
                <a16:creationId xmlns:a16="http://schemas.microsoft.com/office/drawing/2014/main" id="{E5CEA043-10A9-C06F-FA08-C156ED15A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286000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outputs</a:t>
            </a:r>
          </a:p>
        </p:txBody>
      </p:sp>
      <p:sp>
        <p:nvSpPr>
          <p:cNvPr id="269318" name="Line 6">
            <a:extLst>
              <a:ext uri="{FF2B5EF4-FFF2-40B4-BE49-F238E27FC236}">
                <a16:creationId xmlns:a16="http://schemas.microsoft.com/office/drawing/2014/main" id="{A54D9A2B-C959-C2CC-E749-139702D5D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5972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19" name="Oval 7">
            <a:extLst>
              <a:ext uri="{FF2B5EF4-FFF2-40B4-BE49-F238E27FC236}">
                <a16:creationId xmlns:a16="http://schemas.microsoft.com/office/drawing/2014/main" id="{BD7E3B92-BB74-7C44-1102-9EB353A2C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5021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0" name="Oval 8">
            <a:extLst>
              <a:ext uri="{FF2B5EF4-FFF2-40B4-BE49-F238E27FC236}">
                <a16:creationId xmlns:a16="http://schemas.microsoft.com/office/drawing/2014/main" id="{4FC7A243-A360-A8A6-20FE-3725BE7D8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4353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1" name="Line 9">
            <a:extLst>
              <a:ext uri="{FF2B5EF4-FFF2-40B4-BE49-F238E27FC236}">
                <a16:creationId xmlns:a16="http://schemas.microsoft.com/office/drawing/2014/main" id="{C00BB1A4-9E99-8549-73A3-86C60E226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5" y="35210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2" name="Line 10">
            <a:extLst>
              <a:ext uri="{FF2B5EF4-FFF2-40B4-BE49-F238E27FC236}">
                <a16:creationId xmlns:a16="http://schemas.microsoft.com/office/drawing/2014/main" id="{09ACC6F4-4F9D-F2E8-8EF2-D9E652F641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4587875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3" name="Line 11">
            <a:extLst>
              <a:ext uri="{FF2B5EF4-FFF2-40B4-BE49-F238E27FC236}">
                <a16:creationId xmlns:a16="http://schemas.microsoft.com/office/drawing/2014/main" id="{309FB888-0190-C4C0-E632-9A3F84403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4" name="Oval 12">
            <a:extLst>
              <a:ext uri="{FF2B5EF4-FFF2-40B4-BE49-F238E27FC236}">
                <a16:creationId xmlns:a16="http://schemas.microsoft.com/office/drawing/2014/main" id="{5DA15F84-5061-E5C1-1E7F-12EBCC16E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5" name="Oval 13">
            <a:extLst>
              <a:ext uri="{FF2B5EF4-FFF2-40B4-BE49-F238E27FC236}">
                <a16:creationId xmlns:a16="http://schemas.microsoft.com/office/drawing/2014/main" id="{5A9AB15C-2AF0-6BE4-F133-0E63D9908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6" name="Line 14">
            <a:extLst>
              <a:ext uri="{FF2B5EF4-FFF2-40B4-BE49-F238E27FC236}">
                <a16:creationId xmlns:a16="http://schemas.microsoft.com/office/drawing/2014/main" id="{92C32E4E-812C-6A56-1579-50EAEF57A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8425" y="3606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7" name="Oval 15">
            <a:extLst>
              <a:ext uri="{FF2B5EF4-FFF2-40B4-BE49-F238E27FC236}">
                <a16:creationId xmlns:a16="http://schemas.microsoft.com/office/drawing/2014/main" id="{66CF6F6D-6DC2-EC7F-68E5-3780CC21E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4511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8" name="Oval 16">
            <a:extLst>
              <a:ext uri="{FF2B5EF4-FFF2-40B4-BE49-F238E27FC236}">
                <a16:creationId xmlns:a16="http://schemas.microsoft.com/office/drawing/2014/main" id="{CFB21290-51A2-B090-4888-D289300DC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444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9329" name="Object 17">
            <a:extLst>
              <a:ext uri="{FF2B5EF4-FFF2-40B4-BE49-F238E27FC236}">
                <a16:creationId xmlns:a16="http://schemas.microsoft.com/office/drawing/2014/main" id="{A9185F19-0DCD-30C2-0001-11A8138376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3425" y="3368675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02100" imgH="1752600" progId="Equation.3">
                  <p:embed/>
                </p:oleObj>
              </mc:Choice>
              <mc:Fallback>
                <p:oleObj name="Equation" r:id="rId2" imgW="4102100" imgH="175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3368675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30" name="Object 18">
            <a:extLst>
              <a:ext uri="{FF2B5EF4-FFF2-40B4-BE49-F238E27FC236}">
                <a16:creationId xmlns:a16="http://schemas.microsoft.com/office/drawing/2014/main" id="{D8470438-98EA-7791-5386-35C9C973CC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6125" y="4445000"/>
          <a:ext cx="698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1752600" progId="Equation.3">
                  <p:embed/>
                </p:oleObj>
              </mc:Choice>
              <mc:Fallback>
                <p:oleObj name="Equation" r:id="rId4" imgW="4102100" imgH="175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445000"/>
                        <a:ext cx="698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31" name="Line 19">
            <a:extLst>
              <a:ext uri="{FF2B5EF4-FFF2-40B4-BE49-F238E27FC236}">
                <a16:creationId xmlns:a16="http://schemas.microsoft.com/office/drawing/2014/main" id="{B44FB690-BC99-EFA1-273C-3F3B7B42D9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35210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32" name="Line 20">
            <a:extLst>
              <a:ext uri="{FF2B5EF4-FFF2-40B4-BE49-F238E27FC236}">
                <a16:creationId xmlns:a16="http://schemas.microsoft.com/office/drawing/2014/main" id="{50550320-9FC8-C284-BDDA-FA554B05D6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" y="4587875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33" name="Rectangle 21">
            <a:extLst>
              <a:ext uri="{FF2B5EF4-FFF2-40B4-BE49-F238E27FC236}">
                <a16:creationId xmlns:a16="http://schemas.microsoft.com/office/drawing/2014/main" id="{95E3664F-F7CC-C1C5-D646-F775EAF06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i="0">
                <a:latin typeface="Courier New" panose="02070309020205020404" pitchFamily="49" charset="0"/>
              </a:rPr>
              <a:t>?</a:t>
            </a:r>
            <a:endParaRPr lang="en-US" altLang="en-US" sz="2000" b="1">
              <a:latin typeface="Courier New" panose="02070309020205020404" pitchFamily="49" charset="0"/>
            </a:endParaRPr>
          </a:p>
        </p:txBody>
      </p:sp>
      <p:sp>
        <p:nvSpPr>
          <p:cNvPr id="269334" name="Rectangle 22">
            <a:extLst>
              <a:ext uri="{FF2B5EF4-FFF2-40B4-BE49-F238E27FC236}">
                <a16:creationId xmlns:a16="http://schemas.microsoft.com/office/drawing/2014/main" id="{0DFFDEEF-87BD-EBFE-843A-71B7C88D9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9335" name="Rectangle 23">
            <a:extLst>
              <a:ext uri="{FF2B5EF4-FFF2-40B4-BE49-F238E27FC236}">
                <a16:creationId xmlns:a16="http://schemas.microsoft.com/office/drawing/2014/main" id="{D1967AC2-C182-5784-9782-9BCAD3EAE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390207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9336" name="Text Box 24">
            <a:extLst>
              <a:ext uri="{FF2B5EF4-FFF2-40B4-BE49-F238E27FC236}">
                <a16:creationId xmlns:a16="http://schemas.microsoft.com/office/drawing/2014/main" id="{EF70147E-DD24-0801-D8B1-28FCA7B87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9900"/>
                </a:solidFill>
              </a:rPr>
              <a:t>k</a:t>
            </a:r>
            <a:r>
              <a:rPr lang="en-US" altLang="en-US" sz="2800" i="0">
                <a:solidFill>
                  <a:srgbClr val="009900"/>
                </a:solidFill>
              </a:rPr>
              <a:t>+1 pseudo-balancers</a:t>
            </a:r>
            <a:endParaRPr lang="en-US" altLang="en-US" sz="2800">
              <a:solidFill>
                <a:srgbClr val="009900"/>
              </a:solidFill>
            </a:endParaRPr>
          </a:p>
        </p:txBody>
      </p:sp>
      <p:sp>
        <p:nvSpPr>
          <p:cNvPr id="269337" name="Oval 25">
            <a:extLst>
              <a:ext uri="{FF2B5EF4-FFF2-40B4-BE49-F238E27FC236}">
                <a16:creationId xmlns:a16="http://schemas.microsoft.com/office/drawing/2014/main" id="{3503654F-DC25-662A-7C09-7630F51FE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9338" name="Oval 26">
            <a:extLst>
              <a:ext uri="{FF2B5EF4-FFF2-40B4-BE49-F238E27FC236}">
                <a16:creationId xmlns:a16="http://schemas.microsoft.com/office/drawing/2014/main" id="{33947830-388D-5FED-B5EB-60E3D8FC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9339" name="Oval 27">
            <a:extLst>
              <a:ext uri="{FF2B5EF4-FFF2-40B4-BE49-F238E27FC236}">
                <a16:creationId xmlns:a16="http://schemas.microsoft.com/office/drawing/2014/main" id="{858C492C-5398-D23D-E456-7D83861E2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altLang="en-US" i="0"/>
          </a:p>
        </p:txBody>
      </p:sp>
      <p:sp>
        <p:nvSpPr>
          <p:cNvPr id="269340" name="Rectangle 28">
            <a:extLst>
              <a:ext uri="{FF2B5EF4-FFF2-40B4-BE49-F238E27FC236}">
                <a16:creationId xmlns:a16="http://schemas.microsoft.com/office/drawing/2014/main" id="{6F6C9058-8823-3693-53CA-9BFFE2988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50" y="3908425"/>
            <a:ext cx="3810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Courier New" panose="02070309020205020404" pitchFamily="49" charset="0"/>
              </a:rPr>
              <a:t>L</a:t>
            </a:r>
          </a:p>
        </p:txBody>
      </p:sp>
    </p:spTree>
  </p:cSld>
  <p:clrMapOvr>
    <a:masterClrMapping/>
  </p:clrMapOvr>
  <p:transition advClick="0" advTm="1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9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9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99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2795</TotalTime>
  <Words>1825</Words>
  <Application>Microsoft Macintosh PowerPoint</Application>
  <PresentationFormat>On-screen Show (4:3)</PresentationFormat>
  <Paragraphs>911</Paragraphs>
  <Slides>101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6" baseType="lpstr">
      <vt:lpstr>Times New Roman</vt:lpstr>
      <vt:lpstr>Courier New</vt:lpstr>
      <vt:lpstr>Helvetica</vt:lpstr>
      <vt:lpstr>Blank Presentation.pot</vt:lpstr>
      <vt:lpstr>Microsoft Equation 3.0</vt:lpstr>
      <vt:lpstr>Tolerating Faults in  Counting Networks</vt:lpstr>
      <vt:lpstr>Multiprocessor Coordination</vt:lpstr>
      <vt:lpstr>Multiprocessor Coordination</vt:lpstr>
      <vt:lpstr>Multiprocessor Coordination</vt:lpstr>
      <vt:lpstr>Counting Networks</vt:lpstr>
      <vt:lpstr>Counting Networks</vt:lpstr>
      <vt:lpstr>Counting Networks</vt:lpstr>
      <vt:lpstr>Counting Networks</vt:lpstr>
      <vt:lpstr>Counting Networks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Shared Memory Architectures</vt:lpstr>
      <vt:lpstr>Counting Network</vt:lpstr>
      <vt:lpstr>Counting Network</vt:lpstr>
      <vt:lpstr>Balancer</vt:lpstr>
      <vt:lpstr>PowerPoint Presentation</vt:lpstr>
      <vt:lpstr>Fault Tolerance</vt:lpstr>
      <vt:lpstr>Fault Model</vt:lpstr>
      <vt:lpstr>Fault Model</vt:lpstr>
      <vt:lpstr>Fault Model</vt:lpstr>
      <vt:lpstr>Fault Model</vt:lpstr>
      <vt:lpstr>Fault Model</vt:lpstr>
      <vt:lpstr>Fault Model</vt:lpstr>
      <vt:lpstr>Fault Model</vt:lpstr>
      <vt:lpstr>Fault Model</vt:lpstr>
      <vt:lpstr>Fault Tolerance</vt:lpstr>
      <vt:lpstr>Fault Tolerance</vt:lpstr>
      <vt:lpstr>Fault Tolerance</vt:lpstr>
      <vt:lpstr>Fault Tolerance</vt:lpstr>
      <vt:lpstr>Fault Tolerance</vt:lpstr>
      <vt:lpstr>Fault Tolerance</vt:lpstr>
      <vt:lpstr>Fault Tolerance</vt:lpstr>
      <vt:lpstr>Fault Tolerance</vt:lpstr>
      <vt:lpstr>Fault Tolerance</vt:lpstr>
      <vt:lpstr>Fault-Tolerant Balancer</vt:lpstr>
      <vt:lpstr>Pseudo-Balancer</vt:lpstr>
      <vt:lpstr>Fault Tolerance</vt:lpstr>
      <vt:lpstr>Fault Tolerance</vt:lpstr>
      <vt:lpstr>Remapping Faulty Balancers</vt:lpstr>
      <vt:lpstr>Remapping Faulty Balancers</vt:lpstr>
      <vt:lpstr>Remapping Faulty Balancers</vt:lpstr>
      <vt:lpstr>Remapping Faulty Balancers</vt:lpstr>
      <vt:lpstr>Fault Model</vt:lpstr>
      <vt:lpstr>Fault Model</vt:lpstr>
      <vt:lpstr>Fault Model</vt:lpstr>
      <vt:lpstr>Fault Model</vt:lpstr>
      <vt:lpstr>Fault Model</vt:lpstr>
      <vt:lpstr>Fault Model</vt:lpstr>
      <vt:lpstr>Error Bound</vt:lpstr>
      <vt:lpstr>Distance Measure</vt:lpstr>
      <vt:lpstr>Error Bound</vt:lpstr>
      <vt:lpstr>Error Bound</vt:lpstr>
      <vt:lpstr>Error Bound</vt:lpstr>
      <vt:lpstr>Error Bound</vt:lpstr>
      <vt:lpstr>Correction Network</vt:lpstr>
      <vt:lpstr>Correction Network</vt:lpstr>
      <vt:lpstr>Butterfly Network</vt:lpstr>
      <vt:lpstr>Butterfly Network</vt:lpstr>
      <vt:lpstr>Correction Network</vt:lpstr>
      <vt:lpstr>Fault Tolerance</vt:lpstr>
      <vt:lpstr>Conclusions</vt:lpstr>
      <vt:lpstr>Leader</vt:lpstr>
      <vt:lpstr>Leader</vt:lpstr>
      <vt:lpstr>Leader</vt:lpstr>
      <vt:lpstr>Leader</vt:lpstr>
      <vt:lpstr>Leader</vt:lpstr>
      <vt:lpstr>Follower</vt:lpstr>
      <vt:lpstr>Follower</vt:lpstr>
      <vt:lpstr>Follower</vt:lpstr>
      <vt:lpstr>Follower</vt:lpstr>
      <vt:lpstr>Follower</vt:lpstr>
      <vt:lpstr>Follower</vt:lpstr>
      <vt:lpstr>Follower</vt:lpstr>
      <vt:lpstr>Follower</vt:lpstr>
      <vt:lpstr>Follower</vt:lpstr>
      <vt:lpstr>Follower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  <vt:lpstr>Fault-Tolerant Balancer</vt:lpstr>
    </vt:vector>
  </TitlesOfParts>
  <Company>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Tolerating Faults in  Counting Networks</dc:title>
  <dc:creator>Jehosua Bruck</dc:creator>
  <cp:lastModifiedBy>Marc Riedel</cp:lastModifiedBy>
  <cp:revision>21</cp:revision>
  <dcterms:created xsi:type="dcterms:W3CDTF">1999-04-07T04:16:28Z</dcterms:created>
  <dcterms:modified xsi:type="dcterms:W3CDTF">2023-07-07T00:24:13Z</dcterms:modified>
</cp:coreProperties>
</file>